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1" r:id="rId2"/>
    <p:sldId id="283" r:id="rId3"/>
    <p:sldId id="280" r:id="rId4"/>
    <p:sldId id="274" r:id="rId5"/>
    <p:sldId id="284" r:id="rId6"/>
    <p:sldId id="351" r:id="rId7"/>
    <p:sldId id="383" r:id="rId8"/>
    <p:sldId id="379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275" r:id="rId21"/>
    <p:sldId id="272" r:id="rId22"/>
    <p:sldId id="352" r:id="rId23"/>
    <p:sldId id="279" r:id="rId24"/>
    <p:sldId id="354" r:id="rId25"/>
    <p:sldId id="380" r:id="rId26"/>
    <p:sldId id="273" r:id="rId27"/>
    <p:sldId id="271" r:id="rId28"/>
    <p:sldId id="318" r:id="rId29"/>
    <p:sldId id="319" r:id="rId30"/>
    <p:sldId id="357" r:id="rId31"/>
    <p:sldId id="296" r:id="rId32"/>
    <p:sldId id="371" r:id="rId33"/>
    <p:sldId id="302" r:id="rId34"/>
    <p:sldId id="297" r:id="rId35"/>
    <p:sldId id="298" r:id="rId36"/>
    <p:sldId id="303" r:id="rId37"/>
    <p:sldId id="321" r:id="rId38"/>
    <p:sldId id="320" r:id="rId39"/>
    <p:sldId id="304" r:id="rId40"/>
    <p:sldId id="374" r:id="rId41"/>
    <p:sldId id="375" r:id="rId42"/>
    <p:sldId id="322" r:id="rId43"/>
    <p:sldId id="377" r:id="rId44"/>
    <p:sldId id="378" r:id="rId45"/>
    <p:sldId id="265" r:id="rId46"/>
    <p:sldId id="359" r:id="rId47"/>
    <p:sldId id="360" r:id="rId48"/>
    <p:sldId id="305" r:id="rId49"/>
    <p:sldId id="358" r:id="rId50"/>
    <p:sldId id="307" r:id="rId51"/>
    <p:sldId id="306" r:id="rId52"/>
    <p:sldId id="314" r:id="rId53"/>
    <p:sldId id="381" r:id="rId54"/>
    <p:sldId id="382" r:id="rId55"/>
    <p:sldId id="308" r:id="rId56"/>
    <p:sldId id="309" r:id="rId57"/>
    <p:sldId id="310" r:id="rId58"/>
    <p:sldId id="311" r:id="rId59"/>
    <p:sldId id="312" r:id="rId60"/>
    <p:sldId id="313" r:id="rId61"/>
    <p:sldId id="372" r:id="rId62"/>
    <p:sldId id="376" r:id="rId63"/>
    <p:sldId id="281" r:id="rId64"/>
    <p:sldId id="315" r:id="rId65"/>
    <p:sldId id="327" r:id="rId66"/>
    <p:sldId id="339" r:id="rId67"/>
    <p:sldId id="340" r:id="rId68"/>
    <p:sldId id="341" r:id="rId69"/>
    <p:sldId id="316" r:id="rId70"/>
    <p:sldId id="350" r:id="rId71"/>
    <p:sldId id="299" r:id="rId72"/>
    <p:sldId id="342" r:id="rId73"/>
    <p:sldId id="343" r:id="rId74"/>
    <p:sldId id="344" r:id="rId75"/>
    <p:sldId id="345" r:id="rId76"/>
    <p:sldId id="346" r:id="rId77"/>
    <p:sldId id="348" r:id="rId78"/>
    <p:sldId id="347" r:id="rId79"/>
    <p:sldId id="349" r:id="rId80"/>
    <p:sldId id="353" r:id="rId81"/>
    <p:sldId id="355" r:id="rId82"/>
    <p:sldId id="373" r:id="rId83"/>
    <p:sldId id="356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84" autoAdjust="0"/>
  </p:normalViewPr>
  <p:slideViewPr>
    <p:cSldViewPr>
      <p:cViewPr>
        <p:scale>
          <a:sx n="63" d="100"/>
          <a:sy n="63" d="100"/>
        </p:scale>
        <p:origin x="-1596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3F5B-8353-4432-9243-80EEA8A8A057}" type="doc">
      <dgm:prSet loTypeId="urn:microsoft.com/office/officeart/2005/8/layout/orgChart1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F50D5BA-26AF-4379-BCCF-91B8D873FE4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/>
              <a:effectLst/>
              <a:latin typeface="Arial" charset="0"/>
            </a:rPr>
            <a:t>«ДОБРЫНЯ»</a:t>
          </a:r>
        </a:p>
      </dgm:t>
    </dgm:pt>
    <dgm:pt modelId="{8E2269ED-5436-441A-9E0C-B137CA503BF9}" type="parTrans" cxnId="{BFDC42A9-3E43-4428-B7A7-141B64C47D7C}">
      <dgm:prSet/>
      <dgm:spPr/>
      <dgm:t>
        <a:bodyPr/>
        <a:lstStyle/>
        <a:p>
          <a:endParaRPr lang="ru-RU"/>
        </a:p>
      </dgm:t>
    </dgm:pt>
    <dgm:pt modelId="{FB7B6064-B6DE-49F1-A10F-9F1AA87DD964}" type="sibTrans" cxnId="{BFDC42A9-3E43-4428-B7A7-141B64C47D7C}">
      <dgm:prSet/>
      <dgm:spPr/>
      <dgm:t>
        <a:bodyPr/>
        <a:lstStyle/>
        <a:p>
          <a:endParaRPr lang="ru-RU"/>
        </a:p>
      </dgm:t>
    </dgm:pt>
    <dgm:pt modelId="{579450BB-FEAC-45BE-988D-A39CC364009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effectLst/>
              <a:latin typeface="Arial" charset="0"/>
            </a:rPr>
            <a:t>ДЕТИ, ПОДРОСТКИ, МОЛОДЁЖЬ И ИХ РОДИТЕЛИ</a:t>
          </a:r>
        </a:p>
      </dgm:t>
    </dgm:pt>
    <dgm:pt modelId="{DDFFD8C7-E462-44C6-B5E6-22DB65BDC345}" type="parTrans" cxnId="{279E4E6B-C1F3-48C3-B2C8-E4D1453C5E5B}">
      <dgm:prSet/>
      <dgm:spPr/>
      <dgm:t>
        <a:bodyPr/>
        <a:lstStyle/>
        <a:p>
          <a:endParaRPr lang="ru-RU"/>
        </a:p>
      </dgm:t>
    </dgm:pt>
    <dgm:pt modelId="{D4A46430-2944-4B7E-BFD9-06E7F764935A}" type="sibTrans" cxnId="{279E4E6B-C1F3-48C3-B2C8-E4D1453C5E5B}">
      <dgm:prSet/>
      <dgm:spPr/>
      <dgm:t>
        <a:bodyPr/>
        <a:lstStyle/>
        <a:p>
          <a:endParaRPr lang="ru-RU"/>
        </a:p>
      </dgm:t>
    </dgm:pt>
    <dgm:pt modelId="{1D614C22-4A66-45D5-BCA3-F06451AD6A2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effectLst/>
              <a:latin typeface="Arial" charset="0"/>
            </a:rPr>
            <a:t>ЛЮДИ ПОЖИЛОГО ВОЗРАСТА</a:t>
          </a:r>
        </a:p>
      </dgm:t>
    </dgm:pt>
    <dgm:pt modelId="{7B490071-763E-4BAC-8DD4-CADD7681C041}" type="parTrans" cxnId="{67F9F8BA-5D25-4491-9FFB-299E1B172C88}">
      <dgm:prSet/>
      <dgm:spPr/>
      <dgm:t>
        <a:bodyPr/>
        <a:lstStyle/>
        <a:p>
          <a:endParaRPr lang="ru-RU"/>
        </a:p>
      </dgm:t>
    </dgm:pt>
    <dgm:pt modelId="{42927193-DC5F-4402-82EF-EC13DE4A7BC4}" type="sibTrans" cxnId="{67F9F8BA-5D25-4491-9FFB-299E1B172C88}">
      <dgm:prSet/>
      <dgm:spPr/>
      <dgm:t>
        <a:bodyPr/>
        <a:lstStyle/>
        <a:p>
          <a:endParaRPr lang="ru-RU"/>
        </a:p>
      </dgm:t>
    </dgm:pt>
    <dgm:pt modelId="{5D5FB860-9110-4E58-8DB2-A62937A5EE2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effectLst/>
              <a:latin typeface="Arial" charset="0"/>
            </a:rPr>
            <a:t>ОБРАЗОВАТЕЛЬНЫЕ ОРГАНИЗАЦИИ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effectLst/>
              <a:latin typeface="Arial" charset="0"/>
            </a:rPr>
            <a:t> ГОРОДА ЕЛЬЦА </a:t>
          </a:r>
        </a:p>
      </dgm:t>
    </dgm:pt>
    <dgm:pt modelId="{BD41C3BA-223B-49EE-9CAA-362BFA01E0F4}" type="parTrans" cxnId="{1730A646-FA5F-4220-8BD0-37BA284A82B0}">
      <dgm:prSet/>
      <dgm:spPr/>
      <dgm:t>
        <a:bodyPr/>
        <a:lstStyle/>
        <a:p>
          <a:endParaRPr lang="ru-RU"/>
        </a:p>
      </dgm:t>
    </dgm:pt>
    <dgm:pt modelId="{2ABD7359-5D45-4D5A-89F4-C6351F518801}" type="sibTrans" cxnId="{1730A646-FA5F-4220-8BD0-37BA284A82B0}">
      <dgm:prSet/>
      <dgm:spPr/>
      <dgm:t>
        <a:bodyPr/>
        <a:lstStyle/>
        <a:p>
          <a:endParaRPr lang="ru-RU"/>
        </a:p>
      </dgm:t>
    </dgm:pt>
    <dgm:pt modelId="{D1093C52-1447-4A36-A642-046DC12662C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effectLst/>
              <a:latin typeface="Arial" charset="0"/>
            </a:rPr>
            <a:t>ПОДРОСТКИ, СТОЯЩИЕ НА УЧЁТЕ В КДН,  ДЕТИ-СИРОТЫ, ДЕТИ С ОВЗ</a:t>
          </a:r>
        </a:p>
      </dgm:t>
    </dgm:pt>
    <dgm:pt modelId="{A9E83D9A-3641-4DBA-B5E3-0A353F4F6154}" type="parTrans" cxnId="{3C5C0626-F73B-401D-8346-C29BEEDCD99B}">
      <dgm:prSet/>
      <dgm:spPr/>
      <dgm:t>
        <a:bodyPr/>
        <a:lstStyle/>
        <a:p>
          <a:endParaRPr lang="ru-RU"/>
        </a:p>
      </dgm:t>
    </dgm:pt>
    <dgm:pt modelId="{8D7E20B6-8DF2-45F6-ACB5-9B17679DA668}" type="sibTrans" cxnId="{3C5C0626-F73B-401D-8346-C29BEEDCD99B}">
      <dgm:prSet/>
      <dgm:spPr/>
      <dgm:t>
        <a:bodyPr/>
        <a:lstStyle/>
        <a:p>
          <a:endParaRPr lang="ru-RU"/>
        </a:p>
      </dgm:t>
    </dgm:pt>
    <dgm:pt modelId="{04C3BD1B-DC14-4EA7-9E54-F546CF4E013A}">
      <dgm:prSet custT="1"/>
      <dgm:spPr/>
      <dgm:t>
        <a:bodyPr/>
        <a:lstStyle/>
        <a:p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ДВОРОВЫЕ КОМАНДЫ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D3E042-EE0F-454B-BDA3-4E2DC53677B6}" type="parTrans" cxnId="{2C954F01-DF48-4244-83A2-64299A02AD2E}">
      <dgm:prSet/>
      <dgm:spPr/>
      <dgm:t>
        <a:bodyPr/>
        <a:lstStyle/>
        <a:p>
          <a:endParaRPr lang="ru-RU"/>
        </a:p>
      </dgm:t>
    </dgm:pt>
    <dgm:pt modelId="{F11D234B-326D-42FF-9697-ED420D32CB35}" type="sibTrans" cxnId="{2C954F01-DF48-4244-83A2-64299A02AD2E}">
      <dgm:prSet/>
      <dgm:spPr/>
      <dgm:t>
        <a:bodyPr/>
        <a:lstStyle/>
        <a:p>
          <a:endParaRPr lang="ru-RU"/>
        </a:p>
      </dgm:t>
    </dgm:pt>
    <dgm:pt modelId="{41B7D66C-4087-4890-96B5-FC772F6E5FF1}" type="pres">
      <dgm:prSet presAssocID="{3C263F5B-8353-4432-9243-80EEA8A8A05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1D1CF3D-6F9C-49F6-AE6B-E60DB8BBF276}" type="pres">
      <dgm:prSet presAssocID="{4F50D5BA-26AF-4379-BCCF-91B8D873FE4A}" presName="hierRoot1" presStyleCnt="0">
        <dgm:presLayoutVars>
          <dgm:hierBranch val="r"/>
        </dgm:presLayoutVars>
      </dgm:prSet>
      <dgm:spPr/>
    </dgm:pt>
    <dgm:pt modelId="{4AC04B0A-1FC1-4D2E-8AE9-7A0C57827E4E}" type="pres">
      <dgm:prSet presAssocID="{4F50D5BA-26AF-4379-BCCF-91B8D873FE4A}" presName="rootComposite1" presStyleCnt="0"/>
      <dgm:spPr/>
    </dgm:pt>
    <dgm:pt modelId="{A426BDE9-4438-42C6-B659-331F35FF7F79}" type="pres">
      <dgm:prSet presAssocID="{4F50D5BA-26AF-4379-BCCF-91B8D873FE4A}" presName="rootText1" presStyleLbl="node0" presStyleIdx="0" presStyleCnt="1" custScaleX="366962" custScaleY="190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5C8056-1C60-4EE8-BC46-5ED00622BF53}" type="pres">
      <dgm:prSet presAssocID="{4F50D5BA-26AF-4379-BCCF-91B8D873FE4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C025B47-7C01-44CB-A6BD-F606C3A28F14}" type="pres">
      <dgm:prSet presAssocID="{4F50D5BA-26AF-4379-BCCF-91B8D873FE4A}" presName="hierChild2" presStyleCnt="0"/>
      <dgm:spPr/>
    </dgm:pt>
    <dgm:pt modelId="{0C790F5C-4AD0-4C88-976F-153A49B7A73F}" type="pres">
      <dgm:prSet presAssocID="{DDFFD8C7-E462-44C6-B5E6-22DB65BDC345}" presName="Name50" presStyleLbl="parChTrans1D2" presStyleIdx="0" presStyleCnt="5"/>
      <dgm:spPr/>
      <dgm:t>
        <a:bodyPr/>
        <a:lstStyle/>
        <a:p>
          <a:endParaRPr lang="ru-RU"/>
        </a:p>
      </dgm:t>
    </dgm:pt>
    <dgm:pt modelId="{BDC0814B-373F-4FC6-BDDF-231CBF08A8E1}" type="pres">
      <dgm:prSet presAssocID="{579450BB-FEAC-45BE-988D-A39CC364009F}" presName="hierRoot2" presStyleCnt="0">
        <dgm:presLayoutVars>
          <dgm:hierBranch/>
        </dgm:presLayoutVars>
      </dgm:prSet>
      <dgm:spPr/>
    </dgm:pt>
    <dgm:pt modelId="{02229AE9-14B0-470F-8117-0651311A370E}" type="pres">
      <dgm:prSet presAssocID="{579450BB-FEAC-45BE-988D-A39CC364009F}" presName="rootComposite" presStyleCnt="0"/>
      <dgm:spPr/>
    </dgm:pt>
    <dgm:pt modelId="{D7208A06-2379-443C-AF2D-A009AFC73900}" type="pres">
      <dgm:prSet presAssocID="{579450BB-FEAC-45BE-988D-A39CC364009F}" presName="rootText" presStyleLbl="node2" presStyleIdx="0" presStyleCnt="5" custScaleX="629368" custScaleY="1509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36068D-D02E-4FCD-8C45-E3786C2C8C65}" type="pres">
      <dgm:prSet presAssocID="{579450BB-FEAC-45BE-988D-A39CC364009F}" presName="rootConnector" presStyleLbl="node2" presStyleIdx="0" presStyleCnt="5"/>
      <dgm:spPr/>
      <dgm:t>
        <a:bodyPr/>
        <a:lstStyle/>
        <a:p>
          <a:endParaRPr lang="ru-RU"/>
        </a:p>
      </dgm:t>
    </dgm:pt>
    <dgm:pt modelId="{94C55CBB-F495-4574-B150-BE0823C26F6E}" type="pres">
      <dgm:prSet presAssocID="{579450BB-FEAC-45BE-988D-A39CC364009F}" presName="hierChild4" presStyleCnt="0"/>
      <dgm:spPr/>
    </dgm:pt>
    <dgm:pt modelId="{C722B360-041D-4871-B253-7CB003652860}" type="pres">
      <dgm:prSet presAssocID="{579450BB-FEAC-45BE-988D-A39CC364009F}" presName="hierChild5" presStyleCnt="0"/>
      <dgm:spPr/>
    </dgm:pt>
    <dgm:pt modelId="{B844D486-84CD-4733-AC6D-0F238EBA23A6}" type="pres">
      <dgm:prSet presAssocID="{7B490071-763E-4BAC-8DD4-CADD7681C041}" presName="Name50" presStyleLbl="parChTrans1D2" presStyleIdx="1" presStyleCnt="5"/>
      <dgm:spPr/>
      <dgm:t>
        <a:bodyPr/>
        <a:lstStyle/>
        <a:p>
          <a:endParaRPr lang="ru-RU"/>
        </a:p>
      </dgm:t>
    </dgm:pt>
    <dgm:pt modelId="{41F0225D-FA14-412D-838C-A2B4167AB0D9}" type="pres">
      <dgm:prSet presAssocID="{1D614C22-4A66-45D5-BCA3-F06451AD6A2E}" presName="hierRoot2" presStyleCnt="0">
        <dgm:presLayoutVars>
          <dgm:hierBranch/>
        </dgm:presLayoutVars>
      </dgm:prSet>
      <dgm:spPr/>
    </dgm:pt>
    <dgm:pt modelId="{5DE77869-D305-4E0A-9F7A-B3AF76F36E21}" type="pres">
      <dgm:prSet presAssocID="{1D614C22-4A66-45D5-BCA3-F06451AD6A2E}" presName="rootComposite" presStyleCnt="0"/>
      <dgm:spPr/>
    </dgm:pt>
    <dgm:pt modelId="{8128B548-BD06-4E21-94BF-546495C48D72}" type="pres">
      <dgm:prSet presAssocID="{1D614C22-4A66-45D5-BCA3-F06451AD6A2E}" presName="rootText" presStyleLbl="node2" presStyleIdx="1" presStyleCnt="5" custScaleX="626203" custScaleY="1544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577297-CC21-4502-823B-21D1C12CA23B}" type="pres">
      <dgm:prSet presAssocID="{1D614C22-4A66-45D5-BCA3-F06451AD6A2E}" presName="rootConnector" presStyleLbl="node2" presStyleIdx="1" presStyleCnt="5"/>
      <dgm:spPr/>
      <dgm:t>
        <a:bodyPr/>
        <a:lstStyle/>
        <a:p>
          <a:endParaRPr lang="ru-RU"/>
        </a:p>
      </dgm:t>
    </dgm:pt>
    <dgm:pt modelId="{263345E5-BFAF-471C-8F82-6C86AD981A12}" type="pres">
      <dgm:prSet presAssocID="{1D614C22-4A66-45D5-BCA3-F06451AD6A2E}" presName="hierChild4" presStyleCnt="0"/>
      <dgm:spPr/>
    </dgm:pt>
    <dgm:pt modelId="{A8BE6B8D-15DD-4ECD-9F7F-DE5115750AEE}" type="pres">
      <dgm:prSet presAssocID="{1D614C22-4A66-45D5-BCA3-F06451AD6A2E}" presName="hierChild5" presStyleCnt="0"/>
      <dgm:spPr/>
    </dgm:pt>
    <dgm:pt modelId="{68E9A695-52E9-4DD7-98AC-E3969D975041}" type="pres">
      <dgm:prSet presAssocID="{BD41C3BA-223B-49EE-9CAA-362BFA01E0F4}" presName="Name50" presStyleLbl="parChTrans1D2" presStyleIdx="2" presStyleCnt="5"/>
      <dgm:spPr/>
      <dgm:t>
        <a:bodyPr/>
        <a:lstStyle/>
        <a:p>
          <a:endParaRPr lang="ru-RU"/>
        </a:p>
      </dgm:t>
    </dgm:pt>
    <dgm:pt modelId="{2902FB82-7C48-4F46-91EB-43BC3B8CE689}" type="pres">
      <dgm:prSet presAssocID="{5D5FB860-9110-4E58-8DB2-A62937A5EE29}" presName="hierRoot2" presStyleCnt="0">
        <dgm:presLayoutVars>
          <dgm:hierBranch/>
        </dgm:presLayoutVars>
      </dgm:prSet>
      <dgm:spPr/>
    </dgm:pt>
    <dgm:pt modelId="{2A01ADF8-8579-40D9-80C8-856DD41382BB}" type="pres">
      <dgm:prSet presAssocID="{5D5FB860-9110-4E58-8DB2-A62937A5EE29}" presName="rootComposite" presStyleCnt="0"/>
      <dgm:spPr/>
    </dgm:pt>
    <dgm:pt modelId="{4D8C4EC2-F3A8-49C8-86AD-81F5DF663DB7}" type="pres">
      <dgm:prSet presAssocID="{5D5FB860-9110-4E58-8DB2-A62937A5EE29}" presName="rootText" presStyleLbl="node2" presStyleIdx="2" presStyleCnt="5" custScaleX="630926" custScaleY="1561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47FA6E-9853-4694-BB25-8B5DA39309D3}" type="pres">
      <dgm:prSet presAssocID="{5D5FB860-9110-4E58-8DB2-A62937A5EE29}" presName="rootConnector" presStyleLbl="node2" presStyleIdx="2" presStyleCnt="5"/>
      <dgm:spPr/>
      <dgm:t>
        <a:bodyPr/>
        <a:lstStyle/>
        <a:p>
          <a:endParaRPr lang="ru-RU"/>
        </a:p>
      </dgm:t>
    </dgm:pt>
    <dgm:pt modelId="{FF1C152E-E673-44FC-945E-DCD1CC1FDBBF}" type="pres">
      <dgm:prSet presAssocID="{5D5FB860-9110-4E58-8DB2-A62937A5EE29}" presName="hierChild4" presStyleCnt="0"/>
      <dgm:spPr/>
    </dgm:pt>
    <dgm:pt modelId="{CFA5B07A-C658-4C24-9692-5FA548B86A58}" type="pres">
      <dgm:prSet presAssocID="{5D5FB860-9110-4E58-8DB2-A62937A5EE29}" presName="hierChild5" presStyleCnt="0"/>
      <dgm:spPr/>
    </dgm:pt>
    <dgm:pt modelId="{1F16DBFD-2A19-4A98-B0E5-96E31015AAF9}" type="pres">
      <dgm:prSet presAssocID="{74D3E042-EE0F-454B-BDA3-4E2DC53677B6}" presName="Name50" presStyleLbl="parChTrans1D2" presStyleIdx="3" presStyleCnt="5"/>
      <dgm:spPr/>
      <dgm:t>
        <a:bodyPr/>
        <a:lstStyle/>
        <a:p>
          <a:endParaRPr lang="ru-RU"/>
        </a:p>
      </dgm:t>
    </dgm:pt>
    <dgm:pt modelId="{664F9ECB-E4F4-4399-9E22-8FDFB482DE06}" type="pres">
      <dgm:prSet presAssocID="{04C3BD1B-DC14-4EA7-9E54-F546CF4E013A}" presName="hierRoot2" presStyleCnt="0">
        <dgm:presLayoutVars>
          <dgm:hierBranch val="init"/>
        </dgm:presLayoutVars>
      </dgm:prSet>
      <dgm:spPr/>
    </dgm:pt>
    <dgm:pt modelId="{0649178F-0B98-4EA8-A64C-C8E9371750F1}" type="pres">
      <dgm:prSet presAssocID="{04C3BD1B-DC14-4EA7-9E54-F546CF4E013A}" presName="rootComposite" presStyleCnt="0"/>
      <dgm:spPr/>
    </dgm:pt>
    <dgm:pt modelId="{CFF8A038-2B4E-46E1-A9F6-C3B7C579CD00}" type="pres">
      <dgm:prSet presAssocID="{04C3BD1B-DC14-4EA7-9E54-F546CF4E013A}" presName="rootText" presStyleLbl="node2" presStyleIdx="3" presStyleCnt="5" custScaleX="620736" custScaleY="1409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847A57-4293-4BBC-8923-5572EDB0F3DF}" type="pres">
      <dgm:prSet presAssocID="{04C3BD1B-DC14-4EA7-9E54-F546CF4E013A}" presName="rootConnector" presStyleLbl="node2" presStyleIdx="3" presStyleCnt="5"/>
      <dgm:spPr/>
      <dgm:t>
        <a:bodyPr/>
        <a:lstStyle/>
        <a:p>
          <a:endParaRPr lang="ru-RU"/>
        </a:p>
      </dgm:t>
    </dgm:pt>
    <dgm:pt modelId="{37CFC574-7345-4E59-823D-0E5610D229B7}" type="pres">
      <dgm:prSet presAssocID="{04C3BD1B-DC14-4EA7-9E54-F546CF4E013A}" presName="hierChild4" presStyleCnt="0"/>
      <dgm:spPr/>
    </dgm:pt>
    <dgm:pt modelId="{BACF567D-B1BB-4CB2-BF75-47777AE01BAD}" type="pres">
      <dgm:prSet presAssocID="{04C3BD1B-DC14-4EA7-9E54-F546CF4E013A}" presName="hierChild5" presStyleCnt="0"/>
      <dgm:spPr/>
    </dgm:pt>
    <dgm:pt modelId="{AE52BE55-E4F0-4A44-95CE-6EDDA10E36B6}" type="pres">
      <dgm:prSet presAssocID="{A9E83D9A-3641-4DBA-B5E3-0A353F4F6154}" presName="Name50" presStyleLbl="parChTrans1D2" presStyleIdx="4" presStyleCnt="5"/>
      <dgm:spPr/>
      <dgm:t>
        <a:bodyPr/>
        <a:lstStyle/>
        <a:p>
          <a:endParaRPr lang="ru-RU"/>
        </a:p>
      </dgm:t>
    </dgm:pt>
    <dgm:pt modelId="{BDBB666F-61E7-4727-82C3-0560427E9ED4}" type="pres">
      <dgm:prSet presAssocID="{D1093C52-1447-4A36-A642-046DC12662CD}" presName="hierRoot2" presStyleCnt="0">
        <dgm:presLayoutVars>
          <dgm:hierBranch/>
        </dgm:presLayoutVars>
      </dgm:prSet>
      <dgm:spPr/>
    </dgm:pt>
    <dgm:pt modelId="{AC5C5C4C-CB34-4590-9072-C40419177F7F}" type="pres">
      <dgm:prSet presAssocID="{D1093C52-1447-4A36-A642-046DC12662CD}" presName="rootComposite" presStyleCnt="0"/>
      <dgm:spPr/>
    </dgm:pt>
    <dgm:pt modelId="{0DCF05C1-086A-413C-9A3D-900D0958CE6D}" type="pres">
      <dgm:prSet presAssocID="{D1093C52-1447-4A36-A642-046DC12662CD}" presName="rootText" presStyleLbl="node2" presStyleIdx="4" presStyleCnt="5" custScaleX="625359" custScaleY="1664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7C05E7-2E67-4E15-B150-7AD51FCF8105}" type="pres">
      <dgm:prSet presAssocID="{D1093C52-1447-4A36-A642-046DC12662CD}" presName="rootConnector" presStyleLbl="node2" presStyleIdx="4" presStyleCnt="5"/>
      <dgm:spPr/>
      <dgm:t>
        <a:bodyPr/>
        <a:lstStyle/>
        <a:p>
          <a:endParaRPr lang="ru-RU"/>
        </a:p>
      </dgm:t>
    </dgm:pt>
    <dgm:pt modelId="{41D204D4-3BF3-44FA-BF2C-6092BE3C3F8F}" type="pres">
      <dgm:prSet presAssocID="{D1093C52-1447-4A36-A642-046DC12662CD}" presName="hierChild4" presStyleCnt="0"/>
      <dgm:spPr/>
    </dgm:pt>
    <dgm:pt modelId="{1D2B591C-DF78-4516-AC80-0974D1713E45}" type="pres">
      <dgm:prSet presAssocID="{D1093C52-1447-4A36-A642-046DC12662CD}" presName="hierChild5" presStyleCnt="0"/>
      <dgm:spPr/>
    </dgm:pt>
    <dgm:pt modelId="{FC078837-47C3-4B7F-962D-15F6BF98AACC}" type="pres">
      <dgm:prSet presAssocID="{4F50D5BA-26AF-4379-BCCF-91B8D873FE4A}" presName="hierChild3" presStyleCnt="0"/>
      <dgm:spPr/>
    </dgm:pt>
  </dgm:ptLst>
  <dgm:cxnLst>
    <dgm:cxn modelId="{754B482E-CF7A-42CA-886C-710131158E51}" type="presOf" srcId="{DDFFD8C7-E462-44C6-B5E6-22DB65BDC345}" destId="{0C790F5C-4AD0-4C88-976F-153A49B7A73F}" srcOrd="0" destOrd="0" presId="urn:microsoft.com/office/officeart/2005/8/layout/orgChart1"/>
    <dgm:cxn modelId="{D501766B-AB0B-4C4A-AE7F-D0CFDDA59481}" type="presOf" srcId="{5D5FB860-9110-4E58-8DB2-A62937A5EE29}" destId="{B347FA6E-9853-4694-BB25-8B5DA39309D3}" srcOrd="1" destOrd="0" presId="urn:microsoft.com/office/officeart/2005/8/layout/orgChart1"/>
    <dgm:cxn modelId="{3C5C0626-F73B-401D-8346-C29BEEDCD99B}" srcId="{4F50D5BA-26AF-4379-BCCF-91B8D873FE4A}" destId="{D1093C52-1447-4A36-A642-046DC12662CD}" srcOrd="4" destOrd="0" parTransId="{A9E83D9A-3641-4DBA-B5E3-0A353F4F6154}" sibTransId="{8D7E20B6-8DF2-45F6-ACB5-9B17679DA668}"/>
    <dgm:cxn modelId="{D08ECF80-FE77-4369-B06D-5E432548C1C2}" type="presOf" srcId="{04C3BD1B-DC14-4EA7-9E54-F546CF4E013A}" destId="{CFF8A038-2B4E-46E1-A9F6-C3B7C579CD00}" srcOrd="0" destOrd="0" presId="urn:microsoft.com/office/officeart/2005/8/layout/orgChart1"/>
    <dgm:cxn modelId="{2C954F01-DF48-4244-83A2-64299A02AD2E}" srcId="{4F50D5BA-26AF-4379-BCCF-91B8D873FE4A}" destId="{04C3BD1B-DC14-4EA7-9E54-F546CF4E013A}" srcOrd="3" destOrd="0" parTransId="{74D3E042-EE0F-454B-BDA3-4E2DC53677B6}" sibTransId="{F11D234B-326D-42FF-9697-ED420D32CB35}"/>
    <dgm:cxn modelId="{745406A2-D5DD-47C8-B1D5-FF6AA02A77B7}" type="presOf" srcId="{5D5FB860-9110-4E58-8DB2-A62937A5EE29}" destId="{4D8C4EC2-F3A8-49C8-86AD-81F5DF663DB7}" srcOrd="0" destOrd="0" presId="urn:microsoft.com/office/officeart/2005/8/layout/orgChart1"/>
    <dgm:cxn modelId="{D1A712FC-AEE0-4F9F-8D6E-1B9FFF561C7E}" type="presOf" srcId="{04C3BD1B-DC14-4EA7-9E54-F546CF4E013A}" destId="{3E847A57-4293-4BBC-8923-5572EDB0F3DF}" srcOrd="1" destOrd="0" presId="urn:microsoft.com/office/officeart/2005/8/layout/orgChart1"/>
    <dgm:cxn modelId="{279E4E6B-C1F3-48C3-B2C8-E4D1453C5E5B}" srcId="{4F50D5BA-26AF-4379-BCCF-91B8D873FE4A}" destId="{579450BB-FEAC-45BE-988D-A39CC364009F}" srcOrd="0" destOrd="0" parTransId="{DDFFD8C7-E462-44C6-B5E6-22DB65BDC345}" sibTransId="{D4A46430-2944-4B7E-BFD9-06E7F764935A}"/>
    <dgm:cxn modelId="{1730A646-FA5F-4220-8BD0-37BA284A82B0}" srcId="{4F50D5BA-26AF-4379-BCCF-91B8D873FE4A}" destId="{5D5FB860-9110-4E58-8DB2-A62937A5EE29}" srcOrd="2" destOrd="0" parTransId="{BD41C3BA-223B-49EE-9CAA-362BFA01E0F4}" sibTransId="{2ABD7359-5D45-4D5A-89F4-C6351F518801}"/>
    <dgm:cxn modelId="{67F9F8BA-5D25-4491-9FFB-299E1B172C88}" srcId="{4F50D5BA-26AF-4379-BCCF-91B8D873FE4A}" destId="{1D614C22-4A66-45D5-BCA3-F06451AD6A2E}" srcOrd="1" destOrd="0" parTransId="{7B490071-763E-4BAC-8DD4-CADD7681C041}" sibTransId="{42927193-DC5F-4402-82EF-EC13DE4A7BC4}"/>
    <dgm:cxn modelId="{4658B58B-B039-44FD-857D-8C983281E317}" type="presOf" srcId="{7B490071-763E-4BAC-8DD4-CADD7681C041}" destId="{B844D486-84CD-4733-AC6D-0F238EBA23A6}" srcOrd="0" destOrd="0" presId="urn:microsoft.com/office/officeart/2005/8/layout/orgChart1"/>
    <dgm:cxn modelId="{49431489-D1FD-4666-8BBC-680C5567921F}" type="presOf" srcId="{1D614C22-4A66-45D5-BCA3-F06451AD6A2E}" destId="{19577297-CC21-4502-823B-21D1C12CA23B}" srcOrd="1" destOrd="0" presId="urn:microsoft.com/office/officeart/2005/8/layout/orgChart1"/>
    <dgm:cxn modelId="{8092BDEC-10F4-4F8D-807A-E19FF2947F68}" type="presOf" srcId="{3C263F5B-8353-4432-9243-80EEA8A8A057}" destId="{41B7D66C-4087-4890-96B5-FC772F6E5FF1}" srcOrd="0" destOrd="0" presId="urn:microsoft.com/office/officeart/2005/8/layout/orgChart1"/>
    <dgm:cxn modelId="{A1533CE1-7B9A-4703-84C6-08FEFAA0401C}" type="presOf" srcId="{579450BB-FEAC-45BE-988D-A39CC364009F}" destId="{6936068D-D02E-4FCD-8C45-E3786C2C8C65}" srcOrd="1" destOrd="0" presId="urn:microsoft.com/office/officeart/2005/8/layout/orgChart1"/>
    <dgm:cxn modelId="{D37878F5-8C23-4DA8-88FA-BD92BBFEBAF3}" type="presOf" srcId="{74D3E042-EE0F-454B-BDA3-4E2DC53677B6}" destId="{1F16DBFD-2A19-4A98-B0E5-96E31015AAF9}" srcOrd="0" destOrd="0" presId="urn:microsoft.com/office/officeart/2005/8/layout/orgChart1"/>
    <dgm:cxn modelId="{AC33F6CF-F95F-4AD0-9F65-1006CFA835A1}" type="presOf" srcId="{579450BB-FEAC-45BE-988D-A39CC364009F}" destId="{D7208A06-2379-443C-AF2D-A009AFC73900}" srcOrd="0" destOrd="0" presId="urn:microsoft.com/office/officeart/2005/8/layout/orgChart1"/>
    <dgm:cxn modelId="{E30B1B17-3EB0-41BE-B650-26999E63584B}" type="presOf" srcId="{D1093C52-1447-4A36-A642-046DC12662CD}" destId="{227C05E7-2E67-4E15-B150-7AD51FCF8105}" srcOrd="1" destOrd="0" presId="urn:microsoft.com/office/officeart/2005/8/layout/orgChart1"/>
    <dgm:cxn modelId="{AA3E4442-95D8-4F1D-84CA-CE31A0E60428}" type="presOf" srcId="{4F50D5BA-26AF-4379-BCCF-91B8D873FE4A}" destId="{845C8056-1C60-4EE8-BC46-5ED00622BF53}" srcOrd="1" destOrd="0" presId="urn:microsoft.com/office/officeart/2005/8/layout/orgChart1"/>
    <dgm:cxn modelId="{E3EA888B-0557-407C-9E62-6F65E3D6623D}" type="presOf" srcId="{1D614C22-4A66-45D5-BCA3-F06451AD6A2E}" destId="{8128B548-BD06-4E21-94BF-546495C48D72}" srcOrd="0" destOrd="0" presId="urn:microsoft.com/office/officeart/2005/8/layout/orgChart1"/>
    <dgm:cxn modelId="{BFDC42A9-3E43-4428-B7A7-141B64C47D7C}" srcId="{3C263F5B-8353-4432-9243-80EEA8A8A057}" destId="{4F50D5BA-26AF-4379-BCCF-91B8D873FE4A}" srcOrd="0" destOrd="0" parTransId="{8E2269ED-5436-441A-9E0C-B137CA503BF9}" sibTransId="{FB7B6064-B6DE-49F1-A10F-9F1AA87DD964}"/>
    <dgm:cxn modelId="{AB5125E1-D989-4F89-ADB3-48500C793D3A}" type="presOf" srcId="{4F50D5BA-26AF-4379-BCCF-91B8D873FE4A}" destId="{A426BDE9-4438-42C6-B659-331F35FF7F79}" srcOrd="0" destOrd="0" presId="urn:microsoft.com/office/officeart/2005/8/layout/orgChart1"/>
    <dgm:cxn modelId="{7988DE7F-AB97-4FD6-A095-102283694D8C}" type="presOf" srcId="{BD41C3BA-223B-49EE-9CAA-362BFA01E0F4}" destId="{68E9A695-52E9-4DD7-98AC-E3969D975041}" srcOrd="0" destOrd="0" presId="urn:microsoft.com/office/officeart/2005/8/layout/orgChart1"/>
    <dgm:cxn modelId="{3088D34E-E54D-4C73-B605-61B6BB7BC302}" type="presOf" srcId="{D1093C52-1447-4A36-A642-046DC12662CD}" destId="{0DCF05C1-086A-413C-9A3D-900D0958CE6D}" srcOrd="0" destOrd="0" presId="urn:microsoft.com/office/officeart/2005/8/layout/orgChart1"/>
    <dgm:cxn modelId="{3E471457-1F95-4C3E-BFF4-89E8A10DB094}" type="presOf" srcId="{A9E83D9A-3641-4DBA-B5E3-0A353F4F6154}" destId="{AE52BE55-E4F0-4A44-95CE-6EDDA10E36B6}" srcOrd="0" destOrd="0" presId="urn:microsoft.com/office/officeart/2005/8/layout/orgChart1"/>
    <dgm:cxn modelId="{637CC48B-7549-4ED9-B4E8-8858187AB1D3}" type="presParOf" srcId="{41B7D66C-4087-4890-96B5-FC772F6E5FF1}" destId="{A1D1CF3D-6F9C-49F6-AE6B-E60DB8BBF276}" srcOrd="0" destOrd="0" presId="urn:microsoft.com/office/officeart/2005/8/layout/orgChart1"/>
    <dgm:cxn modelId="{6E1479EB-BE71-4E51-B978-B00B7E5B62BB}" type="presParOf" srcId="{A1D1CF3D-6F9C-49F6-AE6B-E60DB8BBF276}" destId="{4AC04B0A-1FC1-4D2E-8AE9-7A0C57827E4E}" srcOrd="0" destOrd="0" presId="urn:microsoft.com/office/officeart/2005/8/layout/orgChart1"/>
    <dgm:cxn modelId="{508A3742-2ACB-40EC-A994-752EB57FE770}" type="presParOf" srcId="{4AC04B0A-1FC1-4D2E-8AE9-7A0C57827E4E}" destId="{A426BDE9-4438-42C6-B659-331F35FF7F79}" srcOrd="0" destOrd="0" presId="urn:microsoft.com/office/officeart/2005/8/layout/orgChart1"/>
    <dgm:cxn modelId="{EEDDBC93-355F-447A-B240-DC8CE8B01388}" type="presParOf" srcId="{4AC04B0A-1FC1-4D2E-8AE9-7A0C57827E4E}" destId="{845C8056-1C60-4EE8-BC46-5ED00622BF53}" srcOrd="1" destOrd="0" presId="urn:microsoft.com/office/officeart/2005/8/layout/orgChart1"/>
    <dgm:cxn modelId="{2C269F1B-CB1F-48E9-8322-3E519D202132}" type="presParOf" srcId="{A1D1CF3D-6F9C-49F6-AE6B-E60DB8BBF276}" destId="{BC025B47-7C01-44CB-A6BD-F606C3A28F14}" srcOrd="1" destOrd="0" presId="urn:microsoft.com/office/officeart/2005/8/layout/orgChart1"/>
    <dgm:cxn modelId="{B3B9FB9F-2534-4F56-A94A-DB7FA23E1588}" type="presParOf" srcId="{BC025B47-7C01-44CB-A6BD-F606C3A28F14}" destId="{0C790F5C-4AD0-4C88-976F-153A49B7A73F}" srcOrd="0" destOrd="0" presId="urn:microsoft.com/office/officeart/2005/8/layout/orgChart1"/>
    <dgm:cxn modelId="{51DC7791-C552-4E31-BE1F-BE35E1DE7ADF}" type="presParOf" srcId="{BC025B47-7C01-44CB-A6BD-F606C3A28F14}" destId="{BDC0814B-373F-4FC6-BDDF-231CBF08A8E1}" srcOrd="1" destOrd="0" presId="urn:microsoft.com/office/officeart/2005/8/layout/orgChart1"/>
    <dgm:cxn modelId="{F53542F6-A640-4FF9-B0EA-6722197ABE77}" type="presParOf" srcId="{BDC0814B-373F-4FC6-BDDF-231CBF08A8E1}" destId="{02229AE9-14B0-470F-8117-0651311A370E}" srcOrd="0" destOrd="0" presId="urn:microsoft.com/office/officeart/2005/8/layout/orgChart1"/>
    <dgm:cxn modelId="{03608F31-1391-4DFB-86E0-908BD5B3EEC9}" type="presParOf" srcId="{02229AE9-14B0-470F-8117-0651311A370E}" destId="{D7208A06-2379-443C-AF2D-A009AFC73900}" srcOrd="0" destOrd="0" presId="urn:microsoft.com/office/officeart/2005/8/layout/orgChart1"/>
    <dgm:cxn modelId="{7BFC5FD5-0F30-4585-8C81-C1BAD868CDFF}" type="presParOf" srcId="{02229AE9-14B0-470F-8117-0651311A370E}" destId="{6936068D-D02E-4FCD-8C45-E3786C2C8C65}" srcOrd="1" destOrd="0" presId="urn:microsoft.com/office/officeart/2005/8/layout/orgChart1"/>
    <dgm:cxn modelId="{0491BD1E-6170-49F8-9AEC-07B996C6298C}" type="presParOf" srcId="{BDC0814B-373F-4FC6-BDDF-231CBF08A8E1}" destId="{94C55CBB-F495-4574-B150-BE0823C26F6E}" srcOrd="1" destOrd="0" presId="urn:microsoft.com/office/officeart/2005/8/layout/orgChart1"/>
    <dgm:cxn modelId="{AD46227F-534F-422B-8CC1-6153C18CD1F9}" type="presParOf" srcId="{BDC0814B-373F-4FC6-BDDF-231CBF08A8E1}" destId="{C722B360-041D-4871-B253-7CB003652860}" srcOrd="2" destOrd="0" presId="urn:microsoft.com/office/officeart/2005/8/layout/orgChart1"/>
    <dgm:cxn modelId="{F6C2B7F0-6033-40CC-8BA4-889A0BC33D9C}" type="presParOf" srcId="{BC025B47-7C01-44CB-A6BD-F606C3A28F14}" destId="{B844D486-84CD-4733-AC6D-0F238EBA23A6}" srcOrd="2" destOrd="0" presId="urn:microsoft.com/office/officeart/2005/8/layout/orgChart1"/>
    <dgm:cxn modelId="{24D936C7-0C8C-4C78-958A-EE1D3369DA28}" type="presParOf" srcId="{BC025B47-7C01-44CB-A6BD-F606C3A28F14}" destId="{41F0225D-FA14-412D-838C-A2B4167AB0D9}" srcOrd="3" destOrd="0" presId="urn:microsoft.com/office/officeart/2005/8/layout/orgChart1"/>
    <dgm:cxn modelId="{52F3AD75-27A4-45F0-A63B-305C4D5AE4D0}" type="presParOf" srcId="{41F0225D-FA14-412D-838C-A2B4167AB0D9}" destId="{5DE77869-D305-4E0A-9F7A-B3AF76F36E21}" srcOrd="0" destOrd="0" presId="urn:microsoft.com/office/officeart/2005/8/layout/orgChart1"/>
    <dgm:cxn modelId="{193856FB-2DF5-4B01-817C-818B1F767F84}" type="presParOf" srcId="{5DE77869-D305-4E0A-9F7A-B3AF76F36E21}" destId="{8128B548-BD06-4E21-94BF-546495C48D72}" srcOrd="0" destOrd="0" presId="urn:microsoft.com/office/officeart/2005/8/layout/orgChart1"/>
    <dgm:cxn modelId="{2CDF95B4-55DA-4F25-B2EE-4D377C227535}" type="presParOf" srcId="{5DE77869-D305-4E0A-9F7A-B3AF76F36E21}" destId="{19577297-CC21-4502-823B-21D1C12CA23B}" srcOrd="1" destOrd="0" presId="urn:microsoft.com/office/officeart/2005/8/layout/orgChart1"/>
    <dgm:cxn modelId="{C71700B4-CCF7-4735-9103-B266C24A0A69}" type="presParOf" srcId="{41F0225D-FA14-412D-838C-A2B4167AB0D9}" destId="{263345E5-BFAF-471C-8F82-6C86AD981A12}" srcOrd="1" destOrd="0" presId="urn:microsoft.com/office/officeart/2005/8/layout/orgChart1"/>
    <dgm:cxn modelId="{C9263D5C-19D8-47C6-B6A1-11389112D086}" type="presParOf" srcId="{41F0225D-FA14-412D-838C-A2B4167AB0D9}" destId="{A8BE6B8D-15DD-4ECD-9F7F-DE5115750AEE}" srcOrd="2" destOrd="0" presId="urn:microsoft.com/office/officeart/2005/8/layout/orgChart1"/>
    <dgm:cxn modelId="{DEC97314-4CB3-4F7F-A4D5-C895F7728B94}" type="presParOf" srcId="{BC025B47-7C01-44CB-A6BD-F606C3A28F14}" destId="{68E9A695-52E9-4DD7-98AC-E3969D975041}" srcOrd="4" destOrd="0" presId="urn:microsoft.com/office/officeart/2005/8/layout/orgChart1"/>
    <dgm:cxn modelId="{004CC213-F8C3-48CA-9BDB-0B6D0F7C8DFF}" type="presParOf" srcId="{BC025B47-7C01-44CB-A6BD-F606C3A28F14}" destId="{2902FB82-7C48-4F46-91EB-43BC3B8CE689}" srcOrd="5" destOrd="0" presId="urn:microsoft.com/office/officeart/2005/8/layout/orgChart1"/>
    <dgm:cxn modelId="{1B8E080F-2615-4F27-8D2F-748FC34C6454}" type="presParOf" srcId="{2902FB82-7C48-4F46-91EB-43BC3B8CE689}" destId="{2A01ADF8-8579-40D9-80C8-856DD41382BB}" srcOrd="0" destOrd="0" presId="urn:microsoft.com/office/officeart/2005/8/layout/orgChart1"/>
    <dgm:cxn modelId="{4E2E1F51-6400-4E8F-8526-77175EBE6136}" type="presParOf" srcId="{2A01ADF8-8579-40D9-80C8-856DD41382BB}" destId="{4D8C4EC2-F3A8-49C8-86AD-81F5DF663DB7}" srcOrd="0" destOrd="0" presId="urn:microsoft.com/office/officeart/2005/8/layout/orgChart1"/>
    <dgm:cxn modelId="{0A3CE36F-DF7F-4C73-AB00-03E6F185AEC0}" type="presParOf" srcId="{2A01ADF8-8579-40D9-80C8-856DD41382BB}" destId="{B347FA6E-9853-4694-BB25-8B5DA39309D3}" srcOrd="1" destOrd="0" presId="urn:microsoft.com/office/officeart/2005/8/layout/orgChart1"/>
    <dgm:cxn modelId="{4B0C8A36-5C1E-4CD1-A531-DF1F0E3F986F}" type="presParOf" srcId="{2902FB82-7C48-4F46-91EB-43BC3B8CE689}" destId="{FF1C152E-E673-44FC-945E-DCD1CC1FDBBF}" srcOrd="1" destOrd="0" presId="urn:microsoft.com/office/officeart/2005/8/layout/orgChart1"/>
    <dgm:cxn modelId="{9B4F8EFD-4990-427D-B35D-176ED8FFC3F6}" type="presParOf" srcId="{2902FB82-7C48-4F46-91EB-43BC3B8CE689}" destId="{CFA5B07A-C658-4C24-9692-5FA548B86A58}" srcOrd="2" destOrd="0" presId="urn:microsoft.com/office/officeart/2005/8/layout/orgChart1"/>
    <dgm:cxn modelId="{D9169528-C737-4DA4-95B1-00B5962759B9}" type="presParOf" srcId="{BC025B47-7C01-44CB-A6BD-F606C3A28F14}" destId="{1F16DBFD-2A19-4A98-B0E5-96E31015AAF9}" srcOrd="6" destOrd="0" presId="urn:microsoft.com/office/officeart/2005/8/layout/orgChart1"/>
    <dgm:cxn modelId="{09193F08-9761-40D5-977B-2D3A17C9F8BF}" type="presParOf" srcId="{BC025B47-7C01-44CB-A6BD-F606C3A28F14}" destId="{664F9ECB-E4F4-4399-9E22-8FDFB482DE06}" srcOrd="7" destOrd="0" presId="urn:microsoft.com/office/officeart/2005/8/layout/orgChart1"/>
    <dgm:cxn modelId="{516CF07A-20AC-49D8-A21C-89DC5855C717}" type="presParOf" srcId="{664F9ECB-E4F4-4399-9E22-8FDFB482DE06}" destId="{0649178F-0B98-4EA8-A64C-C8E9371750F1}" srcOrd="0" destOrd="0" presId="urn:microsoft.com/office/officeart/2005/8/layout/orgChart1"/>
    <dgm:cxn modelId="{58EF71F6-F812-4F92-B247-FFF50A2EFEFD}" type="presParOf" srcId="{0649178F-0B98-4EA8-A64C-C8E9371750F1}" destId="{CFF8A038-2B4E-46E1-A9F6-C3B7C579CD00}" srcOrd="0" destOrd="0" presId="urn:microsoft.com/office/officeart/2005/8/layout/orgChart1"/>
    <dgm:cxn modelId="{175BE881-3ED2-4FB9-8036-C96356F522FE}" type="presParOf" srcId="{0649178F-0B98-4EA8-A64C-C8E9371750F1}" destId="{3E847A57-4293-4BBC-8923-5572EDB0F3DF}" srcOrd="1" destOrd="0" presId="urn:microsoft.com/office/officeart/2005/8/layout/orgChart1"/>
    <dgm:cxn modelId="{FFD83C4F-C10A-448D-88AF-5EFB6A476D45}" type="presParOf" srcId="{664F9ECB-E4F4-4399-9E22-8FDFB482DE06}" destId="{37CFC574-7345-4E59-823D-0E5610D229B7}" srcOrd="1" destOrd="0" presId="urn:microsoft.com/office/officeart/2005/8/layout/orgChart1"/>
    <dgm:cxn modelId="{9BC87F1A-26D9-4F45-8EBF-3029B95279BA}" type="presParOf" srcId="{664F9ECB-E4F4-4399-9E22-8FDFB482DE06}" destId="{BACF567D-B1BB-4CB2-BF75-47777AE01BAD}" srcOrd="2" destOrd="0" presId="urn:microsoft.com/office/officeart/2005/8/layout/orgChart1"/>
    <dgm:cxn modelId="{62C4B4C4-6FBD-4BCC-9A17-EA40BB49D2D4}" type="presParOf" srcId="{BC025B47-7C01-44CB-A6BD-F606C3A28F14}" destId="{AE52BE55-E4F0-4A44-95CE-6EDDA10E36B6}" srcOrd="8" destOrd="0" presId="urn:microsoft.com/office/officeart/2005/8/layout/orgChart1"/>
    <dgm:cxn modelId="{CF09F08B-0A08-4C5E-9EA3-50791C6E4D87}" type="presParOf" srcId="{BC025B47-7C01-44CB-A6BD-F606C3A28F14}" destId="{BDBB666F-61E7-4727-82C3-0560427E9ED4}" srcOrd="9" destOrd="0" presId="urn:microsoft.com/office/officeart/2005/8/layout/orgChart1"/>
    <dgm:cxn modelId="{E4D4D0E8-91DF-4518-B281-87E6D0A5AD61}" type="presParOf" srcId="{BDBB666F-61E7-4727-82C3-0560427E9ED4}" destId="{AC5C5C4C-CB34-4590-9072-C40419177F7F}" srcOrd="0" destOrd="0" presId="urn:microsoft.com/office/officeart/2005/8/layout/orgChart1"/>
    <dgm:cxn modelId="{82C8845D-F298-430D-B590-D869901488D9}" type="presParOf" srcId="{AC5C5C4C-CB34-4590-9072-C40419177F7F}" destId="{0DCF05C1-086A-413C-9A3D-900D0958CE6D}" srcOrd="0" destOrd="0" presId="urn:microsoft.com/office/officeart/2005/8/layout/orgChart1"/>
    <dgm:cxn modelId="{7D83AD04-D94C-40D7-86B4-79317F4BC941}" type="presParOf" srcId="{AC5C5C4C-CB34-4590-9072-C40419177F7F}" destId="{227C05E7-2E67-4E15-B150-7AD51FCF8105}" srcOrd="1" destOrd="0" presId="urn:microsoft.com/office/officeart/2005/8/layout/orgChart1"/>
    <dgm:cxn modelId="{EC17DD08-80B4-4EC2-B416-641EABEAF1D2}" type="presParOf" srcId="{BDBB666F-61E7-4727-82C3-0560427E9ED4}" destId="{41D204D4-3BF3-44FA-BF2C-6092BE3C3F8F}" srcOrd="1" destOrd="0" presId="urn:microsoft.com/office/officeart/2005/8/layout/orgChart1"/>
    <dgm:cxn modelId="{3C5F19A7-87A4-41BA-BE38-6118D66C4202}" type="presParOf" srcId="{BDBB666F-61E7-4727-82C3-0560427E9ED4}" destId="{1D2B591C-DF78-4516-AC80-0974D1713E45}" srcOrd="2" destOrd="0" presId="urn:microsoft.com/office/officeart/2005/8/layout/orgChart1"/>
    <dgm:cxn modelId="{38EDCD44-E24C-429F-B906-C83DD2BAE316}" type="presParOf" srcId="{A1D1CF3D-6F9C-49F6-AE6B-E60DB8BBF276}" destId="{FC078837-47C3-4B7F-962D-15F6BF98AAC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F0E56-9831-49BE-BF2E-F6F0273B4FF5}" type="doc">
      <dgm:prSet loTypeId="urn:microsoft.com/office/officeart/2005/8/layout/radial5" loCatId="relationship" qsTypeId="urn:microsoft.com/office/officeart/2005/8/quickstyle/3d1" qsCatId="3D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ru-RU"/>
        </a:p>
      </dgm:t>
    </dgm:pt>
    <dgm:pt modelId="{7B6965D6-BDB2-422E-AEBF-C8A47E74534A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000" b="1" dirty="0" smtClean="0"/>
            <a:t>МАУ СК «Ледовый дворец им. Анатолия Тарасова»</a:t>
          </a:r>
          <a:endParaRPr lang="ru-RU" sz="1000" b="1" dirty="0"/>
        </a:p>
      </dgm:t>
    </dgm:pt>
    <dgm:pt modelId="{1227632E-F96F-4EF0-B45A-582ACFE9A535}" type="parTrans" cxnId="{F4BC46C1-16ED-44D2-81F6-7250873C2B4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3C37A013-8D9F-4D9A-AB62-396D3517DC05}" type="sibTrans" cxnId="{F4BC46C1-16ED-44D2-81F6-7250873C2B4E}">
      <dgm:prSet/>
      <dgm:spPr/>
      <dgm:t>
        <a:bodyPr/>
        <a:lstStyle/>
        <a:p>
          <a:endParaRPr lang="ru-RU"/>
        </a:p>
      </dgm:t>
    </dgm:pt>
    <dgm:pt modelId="{4F7E2B82-A785-42B7-998A-ED03EF120F94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000" b="1" dirty="0" smtClean="0"/>
            <a:t>МАУ «ФОК г. Ельца «Виктория»</a:t>
          </a:r>
          <a:endParaRPr lang="ru-RU" sz="1000" b="1" dirty="0"/>
        </a:p>
      </dgm:t>
    </dgm:pt>
    <dgm:pt modelId="{3DA5BFCE-52E0-4298-9F40-E251E1E1D327}" type="parTrans" cxnId="{4AB5ADD5-D45E-471F-BD0C-B5BB40AE8BB6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CCEF66EB-72FD-4504-9033-754BABFB747F}" type="sibTrans" cxnId="{4AB5ADD5-D45E-471F-BD0C-B5BB40AE8BB6}">
      <dgm:prSet/>
      <dgm:spPr/>
      <dgm:t>
        <a:bodyPr/>
        <a:lstStyle/>
        <a:p>
          <a:endParaRPr lang="ru-RU"/>
        </a:p>
      </dgm:t>
    </dgm:pt>
    <dgm:pt modelId="{6A06BA05-6B2A-4CF2-8345-C299CDA0CFF7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/>
            <a:t>МБОУ «Основная школа №15 города Ельца»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dirty="0"/>
        </a:p>
      </dgm:t>
    </dgm:pt>
    <dgm:pt modelId="{7FF4E26C-F6C3-46F3-9765-C6A34CFDB5B0}" type="parTrans" cxnId="{AB97135A-8773-47A9-B8C9-25CC696F2A07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68CC032B-6557-4959-BD1C-5139CA07297D}" type="sibTrans" cxnId="{AB97135A-8773-47A9-B8C9-25CC696F2A07}">
      <dgm:prSet/>
      <dgm:spPr/>
      <dgm:t>
        <a:bodyPr/>
        <a:lstStyle/>
        <a:p>
          <a:endParaRPr lang="ru-RU"/>
        </a:p>
      </dgm:t>
    </dgm:pt>
    <dgm:pt modelId="{5CA16143-1AFD-4887-8909-A28B5625C197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/>
            <a:t>МБОУ «Основная школа №17 им. Т.Н. </a:t>
          </a:r>
          <a:r>
            <a:rPr lang="ru-RU" sz="1000" b="1" dirty="0" err="1" smtClean="0"/>
            <a:t>Хренни-кова</a:t>
          </a:r>
          <a:r>
            <a:rPr lang="ru-RU" sz="1000" b="1" dirty="0" smtClean="0"/>
            <a:t>»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dirty="0"/>
        </a:p>
      </dgm:t>
    </dgm:pt>
    <dgm:pt modelId="{7CFED2A9-99F1-419D-AB49-56F1AFFFDFC5}" type="parTrans" cxnId="{048D72A0-4964-400F-A57C-1CD6617E9C36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379EEF74-FE2B-4DAD-854F-164A3085E452}" type="sibTrans" cxnId="{048D72A0-4964-400F-A57C-1CD6617E9C36}">
      <dgm:prSet/>
      <dgm:spPr/>
      <dgm:t>
        <a:bodyPr/>
        <a:lstStyle/>
        <a:p>
          <a:endParaRPr lang="ru-RU"/>
        </a:p>
      </dgm:t>
    </dgm:pt>
    <dgm:pt modelId="{760831F0-18BF-4A31-97E6-0DC505D1A172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/>
            <a:t>МБОУ «Средняя школа №10 с УИОП»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dirty="0"/>
        </a:p>
      </dgm:t>
    </dgm:pt>
    <dgm:pt modelId="{73C25DCC-C40C-48E7-A170-C3BDE137EC2B}" type="parTrans" cxnId="{96D8080C-D8B1-4233-819B-2393998B5883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18B8B63C-0E61-4505-B93E-E98D67991A9D}" type="sibTrans" cxnId="{96D8080C-D8B1-4233-819B-2393998B5883}">
      <dgm:prSet/>
      <dgm:spPr/>
      <dgm:t>
        <a:bodyPr/>
        <a:lstStyle/>
        <a:p>
          <a:endParaRPr lang="ru-RU"/>
        </a:p>
      </dgm:t>
    </dgm:pt>
    <dgm:pt modelId="{1C5639E0-AF8D-40DE-A419-7E85D17ED156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/>
            <a:t>МБОУ «Средняя школа №8 города Ельца»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dirty="0"/>
        </a:p>
      </dgm:t>
    </dgm:pt>
    <dgm:pt modelId="{60A4BD0F-4B16-434E-84F6-A63DDBBD2832}" type="parTrans" cxnId="{23A75616-1460-4942-BEA8-7E57B2BA9C31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54382B51-998B-4471-9EAA-F9BF6865EF1F}" type="sibTrans" cxnId="{23A75616-1460-4942-BEA8-7E57B2BA9C31}">
      <dgm:prSet/>
      <dgm:spPr/>
      <dgm:t>
        <a:bodyPr/>
        <a:lstStyle/>
        <a:p>
          <a:endParaRPr lang="ru-RU"/>
        </a:p>
      </dgm:t>
    </dgm:pt>
    <dgm:pt modelId="{7E12B2EC-7778-41D2-8EE5-4CE117CED38F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/>
            <a:t>МБОУ лицей №5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dirty="0"/>
        </a:p>
      </dgm:t>
    </dgm:pt>
    <dgm:pt modelId="{D36D5B27-3C59-4518-8DAE-D922B18E8809}" type="parTrans" cxnId="{B88D09F5-7DDE-47DC-B980-5C903F4200DA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2CE5961B-0979-4EB9-8BB5-829DB531F48A}" type="sibTrans" cxnId="{B88D09F5-7DDE-47DC-B980-5C903F4200DA}">
      <dgm:prSet/>
      <dgm:spPr/>
      <dgm:t>
        <a:bodyPr/>
        <a:lstStyle/>
        <a:p>
          <a:endParaRPr lang="ru-RU"/>
        </a:p>
      </dgm:t>
    </dgm:pt>
    <dgm:pt modelId="{4C1D9DF4-C419-4145-AE26-6DE9C4868AF6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/>
            <a:t>МБОУ «Средняя школа №1 им. М.М. Пришвина»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dirty="0"/>
        </a:p>
      </dgm:t>
    </dgm:pt>
    <dgm:pt modelId="{090F93EB-4A42-4606-806E-76CDC2F8036C}" type="parTrans" cxnId="{884C7248-7ED0-4014-96C8-AAE6EE3BA063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FC8D121C-1506-484E-9457-CC2025EFDD9B}" type="sibTrans" cxnId="{884C7248-7ED0-4014-96C8-AAE6EE3BA063}">
      <dgm:prSet/>
      <dgm:spPr/>
      <dgm:t>
        <a:bodyPr/>
        <a:lstStyle/>
        <a:p>
          <a:endParaRPr lang="ru-RU"/>
        </a:p>
      </dgm:t>
    </dgm:pt>
    <dgm:pt modelId="{3F6513AC-9407-42C7-AA79-386FEBAA1909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000" b="1" dirty="0" smtClean="0"/>
            <a:t>Лыжная база</a:t>
          </a:r>
        </a:p>
        <a:p>
          <a:r>
            <a:rPr lang="ru-RU" sz="1000" b="1" dirty="0" smtClean="0"/>
            <a:t> г. Ельца</a:t>
          </a:r>
          <a:endParaRPr lang="ru-RU" sz="1000" b="1" dirty="0"/>
        </a:p>
      </dgm:t>
    </dgm:pt>
    <dgm:pt modelId="{BDD35329-AB54-4A54-9355-A04C84831183}" type="parTrans" cxnId="{D56BAD58-FCFF-458E-9A44-FD1CDC49F041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01AD5480-C9E9-46BB-B97D-5BF032C5042D}" type="sibTrans" cxnId="{D56BAD58-FCFF-458E-9A44-FD1CDC49F041}">
      <dgm:prSet/>
      <dgm:spPr/>
      <dgm:t>
        <a:bodyPr/>
        <a:lstStyle/>
        <a:p>
          <a:endParaRPr lang="ru-RU"/>
        </a:p>
      </dgm:t>
    </dgm:pt>
    <dgm:pt modelId="{FCE5264D-3A21-4A71-A989-7CA8146CCC03}">
      <dgm:prSet/>
      <dgm:spPr/>
      <dgm:t>
        <a:bodyPr/>
        <a:lstStyle/>
        <a:p>
          <a:r>
            <a:rPr lang="ru-RU" b="1" dirty="0" smtClean="0"/>
            <a:t>Спортивная площадка  по ул. Костенко, 58</a:t>
          </a:r>
          <a:endParaRPr lang="ru-RU" b="1" dirty="0"/>
        </a:p>
      </dgm:t>
    </dgm:pt>
    <dgm:pt modelId="{D700FB7F-F83D-4CA1-B372-AFCF0D56B7CB}" type="parTrans" cxnId="{4E5166C5-D9FB-4452-849E-632AB7720E52}">
      <dgm:prSet/>
      <dgm:spPr/>
      <dgm:t>
        <a:bodyPr/>
        <a:lstStyle/>
        <a:p>
          <a:endParaRPr lang="ru-RU"/>
        </a:p>
      </dgm:t>
    </dgm:pt>
    <dgm:pt modelId="{15EC5972-5B80-46A4-B506-594C54EBE464}" type="sibTrans" cxnId="{4E5166C5-D9FB-4452-849E-632AB7720E52}">
      <dgm:prSet/>
      <dgm:spPr/>
      <dgm:t>
        <a:bodyPr/>
        <a:lstStyle/>
        <a:p>
          <a:endParaRPr lang="ru-RU"/>
        </a:p>
      </dgm:t>
    </dgm:pt>
    <dgm:pt modelId="{C81F459F-A61B-4976-8C17-D068541DDEB1}">
      <dgm:prSet custT="1"/>
      <dgm:spPr/>
      <dgm:t>
        <a:bodyPr/>
        <a:lstStyle/>
        <a:p>
          <a:r>
            <a:rPr lang="ru-RU" sz="1000" b="1" dirty="0" smtClean="0"/>
            <a:t>Спортивная площадка по ул. Костенко, 44А</a:t>
          </a:r>
          <a:endParaRPr lang="ru-RU" sz="1000" b="1" dirty="0"/>
        </a:p>
      </dgm:t>
    </dgm:pt>
    <dgm:pt modelId="{1C94B8E8-DF83-4230-A2E2-D16E7F261EE9}" type="parTrans" cxnId="{8901228E-8D44-42B6-9E18-05ABF301EA46}">
      <dgm:prSet/>
      <dgm:spPr/>
      <dgm:t>
        <a:bodyPr/>
        <a:lstStyle/>
        <a:p>
          <a:endParaRPr lang="ru-RU"/>
        </a:p>
      </dgm:t>
    </dgm:pt>
    <dgm:pt modelId="{921D19AE-8B66-4F0A-8A6F-3F607DDC8B08}" type="sibTrans" cxnId="{8901228E-8D44-42B6-9E18-05ABF301EA46}">
      <dgm:prSet/>
      <dgm:spPr/>
      <dgm:t>
        <a:bodyPr/>
        <a:lstStyle/>
        <a:p>
          <a:endParaRPr lang="ru-RU"/>
        </a:p>
      </dgm:t>
    </dgm:pt>
    <dgm:pt modelId="{3BDCAA23-F691-4551-BCED-DC2F765EDC42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100000"/>
            </a:lnSpc>
          </a:pPr>
          <a:endParaRPr lang="ru-RU" sz="1100" b="0" dirty="0" smtClean="0">
            <a:latin typeface="Arial Black" pitchFamily="34" charset="0"/>
            <a:cs typeface="Arial" pitchFamily="34" charset="0"/>
          </a:endParaRPr>
        </a:p>
      </dgm:t>
    </dgm:pt>
    <dgm:pt modelId="{3465BFB1-BF4B-4E74-97CE-1F136EB39FAB}" type="sibTrans" cxnId="{29F61B53-8266-4703-8B06-4F95110635F6}">
      <dgm:prSet/>
      <dgm:spPr/>
      <dgm:t>
        <a:bodyPr/>
        <a:lstStyle/>
        <a:p>
          <a:endParaRPr lang="ru-RU"/>
        </a:p>
      </dgm:t>
    </dgm:pt>
    <dgm:pt modelId="{382BDC7D-365B-4BBC-BE26-DF367FF071C5}" type="parTrans" cxnId="{29F61B53-8266-4703-8B06-4F95110635F6}">
      <dgm:prSet/>
      <dgm:spPr/>
      <dgm:t>
        <a:bodyPr/>
        <a:lstStyle/>
        <a:p>
          <a:endParaRPr lang="ru-RU"/>
        </a:p>
      </dgm:t>
    </dgm:pt>
    <dgm:pt modelId="{A1601D3C-FE4E-4ED0-9BDA-24EA70BFAD19}">
      <dgm:prSet custT="1"/>
      <dgm:spPr/>
      <dgm:t>
        <a:bodyPr/>
        <a:lstStyle/>
        <a:p>
          <a:r>
            <a:rPr lang="ru-RU" sz="1000" b="1" dirty="0" smtClean="0"/>
            <a:t>Спортивная площадка по ул. Спутников, 1</a:t>
          </a:r>
          <a:endParaRPr lang="ru-RU" sz="1000" b="1" dirty="0"/>
        </a:p>
      </dgm:t>
    </dgm:pt>
    <dgm:pt modelId="{13608C13-7623-44E6-8A9E-EAF1910A91B5}" type="parTrans" cxnId="{4119A707-0934-49A2-9EB1-19CEEDAD3A49}">
      <dgm:prSet/>
      <dgm:spPr/>
      <dgm:t>
        <a:bodyPr/>
        <a:lstStyle/>
        <a:p>
          <a:endParaRPr lang="ru-RU"/>
        </a:p>
      </dgm:t>
    </dgm:pt>
    <dgm:pt modelId="{828FC54C-A300-4D7B-B52B-57C2E96A7F30}" type="sibTrans" cxnId="{4119A707-0934-49A2-9EB1-19CEEDAD3A49}">
      <dgm:prSet/>
      <dgm:spPr/>
      <dgm:t>
        <a:bodyPr/>
        <a:lstStyle/>
        <a:p>
          <a:endParaRPr lang="ru-RU"/>
        </a:p>
      </dgm:t>
    </dgm:pt>
    <dgm:pt modelId="{85629769-FC71-4EC9-9570-71288A02880C}" type="pres">
      <dgm:prSet presAssocID="{4FDF0E56-9831-49BE-BF2E-F6F0273B4FF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F564F3-BBC4-4628-A0ED-EDDC7AF75429}" type="pres">
      <dgm:prSet presAssocID="{3BDCAA23-F691-4551-BCED-DC2F765EDC42}" presName="centerShape" presStyleLbl="node0" presStyleIdx="0" presStyleCnt="1"/>
      <dgm:spPr/>
      <dgm:t>
        <a:bodyPr/>
        <a:lstStyle/>
        <a:p>
          <a:endParaRPr lang="ru-RU"/>
        </a:p>
      </dgm:t>
    </dgm:pt>
    <dgm:pt modelId="{66813151-9B71-4FFD-9B03-B9F5F165A4BA}" type="pres">
      <dgm:prSet presAssocID="{1227632E-F96F-4EF0-B45A-582ACFE9A535}" presName="parTrans" presStyleLbl="sibTrans2D1" presStyleIdx="0" presStyleCnt="12"/>
      <dgm:spPr/>
      <dgm:t>
        <a:bodyPr/>
        <a:lstStyle/>
        <a:p>
          <a:endParaRPr lang="ru-RU"/>
        </a:p>
      </dgm:t>
    </dgm:pt>
    <dgm:pt modelId="{57BA3782-B720-4C6C-90D0-E1CEBBFD71DB}" type="pres">
      <dgm:prSet presAssocID="{1227632E-F96F-4EF0-B45A-582ACFE9A535}" presName="connectorText" presStyleLbl="sibTrans2D1" presStyleIdx="0" presStyleCnt="12"/>
      <dgm:spPr/>
      <dgm:t>
        <a:bodyPr/>
        <a:lstStyle/>
        <a:p>
          <a:endParaRPr lang="ru-RU"/>
        </a:p>
      </dgm:t>
    </dgm:pt>
    <dgm:pt modelId="{543F578C-53EF-40C7-AB3D-1C85B5B8AA9F}" type="pres">
      <dgm:prSet presAssocID="{7B6965D6-BDB2-422E-AEBF-C8A47E74534A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A9D42-203A-42EB-97CB-593B7477DF18}" type="pres">
      <dgm:prSet presAssocID="{3DA5BFCE-52E0-4298-9F40-E251E1E1D327}" presName="parTrans" presStyleLbl="sibTrans2D1" presStyleIdx="1" presStyleCnt="12"/>
      <dgm:spPr/>
      <dgm:t>
        <a:bodyPr/>
        <a:lstStyle/>
        <a:p>
          <a:endParaRPr lang="ru-RU"/>
        </a:p>
      </dgm:t>
    </dgm:pt>
    <dgm:pt modelId="{245DC6AD-022A-49D8-9128-B028940283F4}" type="pres">
      <dgm:prSet presAssocID="{3DA5BFCE-52E0-4298-9F40-E251E1E1D327}" presName="connectorText" presStyleLbl="sibTrans2D1" presStyleIdx="1" presStyleCnt="12"/>
      <dgm:spPr/>
      <dgm:t>
        <a:bodyPr/>
        <a:lstStyle/>
        <a:p>
          <a:endParaRPr lang="ru-RU"/>
        </a:p>
      </dgm:t>
    </dgm:pt>
    <dgm:pt modelId="{8F6F83EE-84E0-4C21-ADCA-379902BB776C}" type="pres">
      <dgm:prSet presAssocID="{4F7E2B82-A785-42B7-998A-ED03EF120F94}" presName="node" presStyleLbl="node1" presStyleIdx="1" presStyleCnt="12" custRadScaleRad="103751" custRadScaleInc="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EF761-32B7-4F32-83F2-36E9E794EF7E}" type="pres">
      <dgm:prSet presAssocID="{BDD35329-AB54-4A54-9355-A04C84831183}" presName="parTrans" presStyleLbl="sibTrans2D1" presStyleIdx="2" presStyleCnt="12"/>
      <dgm:spPr/>
      <dgm:t>
        <a:bodyPr/>
        <a:lstStyle/>
        <a:p>
          <a:endParaRPr lang="ru-RU"/>
        </a:p>
      </dgm:t>
    </dgm:pt>
    <dgm:pt modelId="{1C325313-1207-4FFF-A567-5D7A13095A7B}" type="pres">
      <dgm:prSet presAssocID="{BDD35329-AB54-4A54-9355-A04C84831183}" presName="connectorText" presStyleLbl="sibTrans2D1" presStyleIdx="2" presStyleCnt="12"/>
      <dgm:spPr/>
      <dgm:t>
        <a:bodyPr/>
        <a:lstStyle/>
        <a:p>
          <a:endParaRPr lang="ru-RU"/>
        </a:p>
      </dgm:t>
    </dgm:pt>
    <dgm:pt modelId="{9E2EE4BA-89A4-4BBE-A744-468B3CD8C056}" type="pres">
      <dgm:prSet presAssocID="{3F6513AC-9407-42C7-AA79-386FEBAA1909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67FA2-1778-43D5-9262-401D7B84AE39}" type="pres">
      <dgm:prSet presAssocID="{D700FB7F-F83D-4CA1-B372-AFCF0D56B7CB}" presName="parTrans" presStyleLbl="sibTrans2D1" presStyleIdx="3" presStyleCnt="12"/>
      <dgm:spPr/>
      <dgm:t>
        <a:bodyPr/>
        <a:lstStyle/>
        <a:p>
          <a:endParaRPr lang="ru-RU"/>
        </a:p>
      </dgm:t>
    </dgm:pt>
    <dgm:pt modelId="{91CC98C2-ED92-45A1-90CA-56CAD8C94C9D}" type="pres">
      <dgm:prSet presAssocID="{D700FB7F-F83D-4CA1-B372-AFCF0D56B7CB}" presName="connectorText" presStyleLbl="sibTrans2D1" presStyleIdx="3" presStyleCnt="12"/>
      <dgm:spPr/>
      <dgm:t>
        <a:bodyPr/>
        <a:lstStyle/>
        <a:p>
          <a:endParaRPr lang="ru-RU"/>
        </a:p>
      </dgm:t>
    </dgm:pt>
    <dgm:pt modelId="{058D24C5-9E45-4304-BA30-1A22370866F3}" type="pres">
      <dgm:prSet presAssocID="{FCE5264D-3A21-4A71-A989-7CA8146CCC03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4999B-F162-4DCC-9693-C08D60631CE2}" type="pres">
      <dgm:prSet presAssocID="{1C94B8E8-DF83-4230-A2E2-D16E7F261EE9}" presName="parTrans" presStyleLbl="sibTrans2D1" presStyleIdx="4" presStyleCnt="12"/>
      <dgm:spPr/>
      <dgm:t>
        <a:bodyPr/>
        <a:lstStyle/>
        <a:p>
          <a:endParaRPr lang="ru-RU"/>
        </a:p>
      </dgm:t>
    </dgm:pt>
    <dgm:pt modelId="{3501DE29-7B2A-462D-A630-8CDC8EAD16BF}" type="pres">
      <dgm:prSet presAssocID="{1C94B8E8-DF83-4230-A2E2-D16E7F261EE9}" presName="connectorText" presStyleLbl="sibTrans2D1" presStyleIdx="4" presStyleCnt="12"/>
      <dgm:spPr/>
      <dgm:t>
        <a:bodyPr/>
        <a:lstStyle/>
        <a:p>
          <a:endParaRPr lang="ru-RU"/>
        </a:p>
      </dgm:t>
    </dgm:pt>
    <dgm:pt modelId="{D371D156-1526-4C3B-A248-6283C6B1CB93}" type="pres">
      <dgm:prSet presAssocID="{C81F459F-A61B-4976-8C17-D068541DDEB1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E9673-A15E-447B-BB6D-2420AD9455C1}" type="pres">
      <dgm:prSet presAssocID="{13608C13-7623-44E6-8A9E-EAF1910A91B5}" presName="parTrans" presStyleLbl="sibTrans2D1" presStyleIdx="5" presStyleCnt="12"/>
      <dgm:spPr/>
      <dgm:t>
        <a:bodyPr/>
        <a:lstStyle/>
        <a:p>
          <a:endParaRPr lang="ru-RU"/>
        </a:p>
      </dgm:t>
    </dgm:pt>
    <dgm:pt modelId="{E6085ACC-9E96-4DC0-B67C-1F544F811390}" type="pres">
      <dgm:prSet presAssocID="{13608C13-7623-44E6-8A9E-EAF1910A91B5}" presName="connectorText" presStyleLbl="sibTrans2D1" presStyleIdx="5" presStyleCnt="12"/>
      <dgm:spPr/>
      <dgm:t>
        <a:bodyPr/>
        <a:lstStyle/>
        <a:p>
          <a:endParaRPr lang="ru-RU"/>
        </a:p>
      </dgm:t>
    </dgm:pt>
    <dgm:pt modelId="{5A0CB78B-C112-4864-87DF-1BCAD902A27C}" type="pres">
      <dgm:prSet presAssocID="{A1601D3C-FE4E-4ED0-9BDA-24EA70BFAD19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B832A3-4919-48DA-9438-454F9305260B}" type="pres">
      <dgm:prSet presAssocID="{090F93EB-4A42-4606-806E-76CDC2F8036C}" presName="parTrans" presStyleLbl="sibTrans2D1" presStyleIdx="6" presStyleCnt="12"/>
      <dgm:spPr/>
      <dgm:t>
        <a:bodyPr/>
        <a:lstStyle/>
        <a:p>
          <a:endParaRPr lang="ru-RU"/>
        </a:p>
      </dgm:t>
    </dgm:pt>
    <dgm:pt modelId="{7B177EF2-DF57-49D2-BCFC-ADA5884D587E}" type="pres">
      <dgm:prSet presAssocID="{090F93EB-4A42-4606-806E-76CDC2F8036C}" presName="connectorText" presStyleLbl="sibTrans2D1" presStyleIdx="6" presStyleCnt="12"/>
      <dgm:spPr/>
      <dgm:t>
        <a:bodyPr/>
        <a:lstStyle/>
        <a:p>
          <a:endParaRPr lang="ru-RU"/>
        </a:p>
      </dgm:t>
    </dgm:pt>
    <dgm:pt modelId="{B6756BA4-97D0-4D88-A286-9DBF20F30266}" type="pres">
      <dgm:prSet presAssocID="{4C1D9DF4-C419-4145-AE26-6DE9C4868AF6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2FAE1-67AC-4B0A-BB49-859207EB322A}" type="pres">
      <dgm:prSet presAssocID="{D36D5B27-3C59-4518-8DAE-D922B18E8809}" presName="parTrans" presStyleLbl="sibTrans2D1" presStyleIdx="7" presStyleCnt="12"/>
      <dgm:spPr/>
      <dgm:t>
        <a:bodyPr/>
        <a:lstStyle/>
        <a:p>
          <a:endParaRPr lang="ru-RU"/>
        </a:p>
      </dgm:t>
    </dgm:pt>
    <dgm:pt modelId="{B07A0B9E-D0CE-493E-80F4-13DC1B13021F}" type="pres">
      <dgm:prSet presAssocID="{D36D5B27-3C59-4518-8DAE-D922B18E8809}" presName="connectorText" presStyleLbl="sibTrans2D1" presStyleIdx="7" presStyleCnt="12"/>
      <dgm:spPr/>
      <dgm:t>
        <a:bodyPr/>
        <a:lstStyle/>
        <a:p>
          <a:endParaRPr lang="ru-RU"/>
        </a:p>
      </dgm:t>
    </dgm:pt>
    <dgm:pt modelId="{1C4C9494-B50B-49A4-9F26-0339BB7D1F53}" type="pres">
      <dgm:prSet presAssocID="{7E12B2EC-7778-41D2-8EE5-4CE117CED38F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DCE37-B2DD-4366-966D-EE73223AFDBF}" type="pres">
      <dgm:prSet presAssocID="{60A4BD0F-4B16-434E-84F6-A63DDBBD2832}" presName="parTrans" presStyleLbl="sibTrans2D1" presStyleIdx="8" presStyleCnt="12"/>
      <dgm:spPr/>
      <dgm:t>
        <a:bodyPr/>
        <a:lstStyle/>
        <a:p>
          <a:endParaRPr lang="ru-RU"/>
        </a:p>
      </dgm:t>
    </dgm:pt>
    <dgm:pt modelId="{D407F00C-E778-4234-9D62-4D097C2AF0F7}" type="pres">
      <dgm:prSet presAssocID="{60A4BD0F-4B16-434E-84F6-A63DDBBD2832}" presName="connectorText" presStyleLbl="sibTrans2D1" presStyleIdx="8" presStyleCnt="12"/>
      <dgm:spPr/>
      <dgm:t>
        <a:bodyPr/>
        <a:lstStyle/>
        <a:p>
          <a:endParaRPr lang="ru-RU"/>
        </a:p>
      </dgm:t>
    </dgm:pt>
    <dgm:pt modelId="{9FB27FBD-133A-473C-8E63-8D83C96EE4EA}" type="pres">
      <dgm:prSet presAssocID="{1C5639E0-AF8D-40DE-A419-7E85D17ED156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D8CDB-0F7B-4A4F-8CFF-721BB7E41149}" type="pres">
      <dgm:prSet presAssocID="{73C25DCC-C40C-48E7-A170-C3BDE137EC2B}" presName="parTrans" presStyleLbl="sibTrans2D1" presStyleIdx="9" presStyleCnt="12"/>
      <dgm:spPr/>
      <dgm:t>
        <a:bodyPr/>
        <a:lstStyle/>
        <a:p>
          <a:endParaRPr lang="ru-RU"/>
        </a:p>
      </dgm:t>
    </dgm:pt>
    <dgm:pt modelId="{4B877A55-B6CF-4699-AB56-ACE00B0A7CAD}" type="pres">
      <dgm:prSet presAssocID="{73C25DCC-C40C-48E7-A170-C3BDE137EC2B}" presName="connectorText" presStyleLbl="sibTrans2D1" presStyleIdx="9" presStyleCnt="12"/>
      <dgm:spPr/>
      <dgm:t>
        <a:bodyPr/>
        <a:lstStyle/>
        <a:p>
          <a:endParaRPr lang="ru-RU"/>
        </a:p>
      </dgm:t>
    </dgm:pt>
    <dgm:pt modelId="{DB1D743F-87B1-443D-B9EB-0077DB8DBA63}" type="pres">
      <dgm:prSet presAssocID="{760831F0-18BF-4A31-97E6-0DC505D1A172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FA9A9-E3EA-454B-B48F-38868A87D22B}" type="pres">
      <dgm:prSet presAssocID="{7FF4E26C-F6C3-46F3-9765-C6A34CFDB5B0}" presName="parTrans" presStyleLbl="sibTrans2D1" presStyleIdx="10" presStyleCnt="12"/>
      <dgm:spPr/>
      <dgm:t>
        <a:bodyPr/>
        <a:lstStyle/>
        <a:p>
          <a:endParaRPr lang="ru-RU"/>
        </a:p>
      </dgm:t>
    </dgm:pt>
    <dgm:pt modelId="{1FB65010-8D19-4D2B-8145-F9C175B87A20}" type="pres">
      <dgm:prSet presAssocID="{7FF4E26C-F6C3-46F3-9765-C6A34CFDB5B0}" presName="connectorText" presStyleLbl="sibTrans2D1" presStyleIdx="10" presStyleCnt="12"/>
      <dgm:spPr/>
      <dgm:t>
        <a:bodyPr/>
        <a:lstStyle/>
        <a:p>
          <a:endParaRPr lang="ru-RU"/>
        </a:p>
      </dgm:t>
    </dgm:pt>
    <dgm:pt modelId="{6B64B413-6FE8-4D64-839F-1E7BF957DDB8}" type="pres">
      <dgm:prSet presAssocID="{6A06BA05-6B2A-4CF2-8345-C299CDA0CFF7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98F1F-B87B-40AA-AEDC-0BC8FBAEC543}" type="pres">
      <dgm:prSet presAssocID="{7CFED2A9-99F1-419D-AB49-56F1AFFFDFC5}" presName="parTrans" presStyleLbl="sibTrans2D1" presStyleIdx="11" presStyleCnt="12"/>
      <dgm:spPr/>
      <dgm:t>
        <a:bodyPr/>
        <a:lstStyle/>
        <a:p>
          <a:endParaRPr lang="ru-RU"/>
        </a:p>
      </dgm:t>
    </dgm:pt>
    <dgm:pt modelId="{5B673F88-4B2B-49A4-815D-13BB01FF271F}" type="pres">
      <dgm:prSet presAssocID="{7CFED2A9-99F1-419D-AB49-56F1AFFFDFC5}" presName="connectorText" presStyleLbl="sibTrans2D1" presStyleIdx="11" presStyleCnt="12"/>
      <dgm:spPr/>
      <dgm:t>
        <a:bodyPr/>
        <a:lstStyle/>
        <a:p>
          <a:endParaRPr lang="ru-RU"/>
        </a:p>
      </dgm:t>
    </dgm:pt>
    <dgm:pt modelId="{947FC401-E346-428A-ABF6-E31977030E2B}" type="pres">
      <dgm:prSet presAssocID="{5CA16143-1AFD-4887-8909-A28B5625C197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CC257A-DBE3-41A8-B714-BC7A0A174635}" type="presOf" srcId="{7FF4E26C-F6C3-46F3-9765-C6A34CFDB5B0}" destId="{1FB65010-8D19-4D2B-8145-F9C175B87A20}" srcOrd="1" destOrd="0" presId="urn:microsoft.com/office/officeart/2005/8/layout/radial5"/>
    <dgm:cxn modelId="{B940974B-91C0-4D03-8653-128D9956588D}" type="presOf" srcId="{73C25DCC-C40C-48E7-A170-C3BDE137EC2B}" destId="{609D8CDB-0F7B-4A4F-8CFF-721BB7E41149}" srcOrd="0" destOrd="0" presId="urn:microsoft.com/office/officeart/2005/8/layout/radial5"/>
    <dgm:cxn modelId="{987B3BF4-66C1-4B2B-8265-8B2F0E917F60}" type="presOf" srcId="{090F93EB-4A42-4606-806E-76CDC2F8036C}" destId="{D8B832A3-4919-48DA-9438-454F9305260B}" srcOrd="0" destOrd="0" presId="urn:microsoft.com/office/officeart/2005/8/layout/radial5"/>
    <dgm:cxn modelId="{662BC4D8-A030-4E17-8A1D-8054A613D8DB}" type="presOf" srcId="{D700FB7F-F83D-4CA1-B372-AFCF0D56B7CB}" destId="{91CC98C2-ED92-45A1-90CA-56CAD8C94C9D}" srcOrd="1" destOrd="0" presId="urn:microsoft.com/office/officeart/2005/8/layout/radial5"/>
    <dgm:cxn modelId="{27512FD9-4208-4565-AB94-085C4E4CC573}" type="presOf" srcId="{4FDF0E56-9831-49BE-BF2E-F6F0273B4FF5}" destId="{85629769-FC71-4EC9-9570-71288A02880C}" srcOrd="0" destOrd="0" presId="urn:microsoft.com/office/officeart/2005/8/layout/radial5"/>
    <dgm:cxn modelId="{CBEC9E0B-FC07-454D-A2E1-B7AA685E83A5}" type="presOf" srcId="{BDD35329-AB54-4A54-9355-A04C84831183}" destId="{1C325313-1207-4FFF-A567-5D7A13095A7B}" srcOrd="1" destOrd="0" presId="urn:microsoft.com/office/officeart/2005/8/layout/radial5"/>
    <dgm:cxn modelId="{4E5166C5-D9FB-4452-849E-632AB7720E52}" srcId="{3BDCAA23-F691-4551-BCED-DC2F765EDC42}" destId="{FCE5264D-3A21-4A71-A989-7CA8146CCC03}" srcOrd="3" destOrd="0" parTransId="{D700FB7F-F83D-4CA1-B372-AFCF0D56B7CB}" sibTransId="{15EC5972-5B80-46A4-B506-594C54EBE464}"/>
    <dgm:cxn modelId="{B88D09F5-7DDE-47DC-B980-5C903F4200DA}" srcId="{3BDCAA23-F691-4551-BCED-DC2F765EDC42}" destId="{7E12B2EC-7778-41D2-8EE5-4CE117CED38F}" srcOrd="7" destOrd="0" parTransId="{D36D5B27-3C59-4518-8DAE-D922B18E8809}" sibTransId="{2CE5961B-0979-4EB9-8BB5-829DB531F48A}"/>
    <dgm:cxn modelId="{0444BBF7-CB6F-40DF-A091-A37883E44651}" type="presOf" srcId="{D36D5B27-3C59-4518-8DAE-D922B18E8809}" destId="{9B72FAE1-67AC-4B0A-BB49-859207EB322A}" srcOrd="0" destOrd="0" presId="urn:microsoft.com/office/officeart/2005/8/layout/radial5"/>
    <dgm:cxn modelId="{565A57B6-FD1D-444A-A383-DF28158CF488}" type="presOf" srcId="{7FF4E26C-F6C3-46F3-9765-C6A34CFDB5B0}" destId="{E32FA9A9-E3EA-454B-B48F-38868A87D22B}" srcOrd="0" destOrd="0" presId="urn:microsoft.com/office/officeart/2005/8/layout/radial5"/>
    <dgm:cxn modelId="{88752B98-7634-4CD1-86B8-8CBF9BE29A4E}" type="presOf" srcId="{1C94B8E8-DF83-4230-A2E2-D16E7F261EE9}" destId="{B5D4999B-F162-4DCC-9693-C08D60631CE2}" srcOrd="0" destOrd="0" presId="urn:microsoft.com/office/officeart/2005/8/layout/radial5"/>
    <dgm:cxn modelId="{E91CA4F2-3655-4879-B370-5E27915CFF58}" type="presOf" srcId="{7CFED2A9-99F1-419D-AB49-56F1AFFFDFC5}" destId="{5B673F88-4B2B-49A4-815D-13BB01FF271F}" srcOrd="1" destOrd="0" presId="urn:microsoft.com/office/officeart/2005/8/layout/radial5"/>
    <dgm:cxn modelId="{53264A7C-39C6-4598-8723-F2E9F6692CA4}" type="presOf" srcId="{3F6513AC-9407-42C7-AA79-386FEBAA1909}" destId="{9E2EE4BA-89A4-4BBE-A744-468B3CD8C056}" srcOrd="0" destOrd="0" presId="urn:microsoft.com/office/officeart/2005/8/layout/radial5"/>
    <dgm:cxn modelId="{488C6D56-45F7-4E1D-B842-4738F9E78680}" type="presOf" srcId="{4F7E2B82-A785-42B7-998A-ED03EF120F94}" destId="{8F6F83EE-84E0-4C21-ADCA-379902BB776C}" srcOrd="0" destOrd="0" presId="urn:microsoft.com/office/officeart/2005/8/layout/radial5"/>
    <dgm:cxn modelId="{3D185609-38F5-47CB-8E84-A76E2F6A193E}" type="presOf" srcId="{4C1D9DF4-C419-4145-AE26-6DE9C4868AF6}" destId="{B6756BA4-97D0-4D88-A286-9DBF20F30266}" srcOrd="0" destOrd="0" presId="urn:microsoft.com/office/officeart/2005/8/layout/radial5"/>
    <dgm:cxn modelId="{96D8080C-D8B1-4233-819B-2393998B5883}" srcId="{3BDCAA23-F691-4551-BCED-DC2F765EDC42}" destId="{760831F0-18BF-4A31-97E6-0DC505D1A172}" srcOrd="9" destOrd="0" parTransId="{73C25DCC-C40C-48E7-A170-C3BDE137EC2B}" sibTransId="{18B8B63C-0E61-4505-B93E-E98D67991A9D}"/>
    <dgm:cxn modelId="{1A356022-DBB2-40B2-B776-AEDC1FE49CA9}" type="presOf" srcId="{A1601D3C-FE4E-4ED0-9BDA-24EA70BFAD19}" destId="{5A0CB78B-C112-4864-87DF-1BCAD902A27C}" srcOrd="0" destOrd="0" presId="urn:microsoft.com/office/officeart/2005/8/layout/radial5"/>
    <dgm:cxn modelId="{EDAD8408-1D16-48E6-A566-E5CDA4FF20C6}" type="presOf" srcId="{3DA5BFCE-52E0-4298-9F40-E251E1E1D327}" destId="{245DC6AD-022A-49D8-9128-B028940283F4}" srcOrd="1" destOrd="0" presId="urn:microsoft.com/office/officeart/2005/8/layout/radial5"/>
    <dgm:cxn modelId="{048D72A0-4964-400F-A57C-1CD6617E9C36}" srcId="{3BDCAA23-F691-4551-BCED-DC2F765EDC42}" destId="{5CA16143-1AFD-4887-8909-A28B5625C197}" srcOrd="11" destOrd="0" parTransId="{7CFED2A9-99F1-419D-AB49-56F1AFFFDFC5}" sibTransId="{379EEF74-FE2B-4DAD-854F-164A3085E452}"/>
    <dgm:cxn modelId="{CF3A245B-7228-4C5B-9EDF-E4FED4CA894E}" type="presOf" srcId="{7CFED2A9-99F1-419D-AB49-56F1AFFFDFC5}" destId="{BAF98F1F-B87B-40AA-AEDC-0BC8FBAEC543}" srcOrd="0" destOrd="0" presId="urn:microsoft.com/office/officeart/2005/8/layout/radial5"/>
    <dgm:cxn modelId="{4119A707-0934-49A2-9EB1-19CEEDAD3A49}" srcId="{3BDCAA23-F691-4551-BCED-DC2F765EDC42}" destId="{A1601D3C-FE4E-4ED0-9BDA-24EA70BFAD19}" srcOrd="5" destOrd="0" parTransId="{13608C13-7623-44E6-8A9E-EAF1910A91B5}" sibTransId="{828FC54C-A300-4D7B-B52B-57C2E96A7F30}"/>
    <dgm:cxn modelId="{F4BC46C1-16ED-44D2-81F6-7250873C2B4E}" srcId="{3BDCAA23-F691-4551-BCED-DC2F765EDC42}" destId="{7B6965D6-BDB2-422E-AEBF-C8A47E74534A}" srcOrd="0" destOrd="0" parTransId="{1227632E-F96F-4EF0-B45A-582ACFE9A535}" sibTransId="{3C37A013-8D9F-4D9A-AB62-396D3517DC05}"/>
    <dgm:cxn modelId="{04935764-F19C-4D2F-9453-DE024A59771F}" type="presOf" srcId="{3BDCAA23-F691-4551-BCED-DC2F765EDC42}" destId="{99F564F3-BBC4-4628-A0ED-EDDC7AF75429}" srcOrd="0" destOrd="0" presId="urn:microsoft.com/office/officeart/2005/8/layout/radial5"/>
    <dgm:cxn modelId="{403B4E64-B97D-4FA2-89A3-DD6BDECD04C3}" type="presOf" srcId="{5CA16143-1AFD-4887-8909-A28B5625C197}" destId="{947FC401-E346-428A-ABF6-E31977030E2B}" srcOrd="0" destOrd="0" presId="urn:microsoft.com/office/officeart/2005/8/layout/radial5"/>
    <dgm:cxn modelId="{2B5E36F9-F7EB-4DD9-9840-28A229AFD3BA}" type="presOf" srcId="{1227632E-F96F-4EF0-B45A-582ACFE9A535}" destId="{66813151-9B71-4FFD-9B03-B9F5F165A4BA}" srcOrd="0" destOrd="0" presId="urn:microsoft.com/office/officeart/2005/8/layout/radial5"/>
    <dgm:cxn modelId="{2D58A0E0-EB8C-4C34-A7DC-23BFCBBA1A3F}" type="presOf" srcId="{760831F0-18BF-4A31-97E6-0DC505D1A172}" destId="{DB1D743F-87B1-443D-B9EB-0077DB8DBA63}" srcOrd="0" destOrd="0" presId="urn:microsoft.com/office/officeart/2005/8/layout/radial5"/>
    <dgm:cxn modelId="{8B6A379A-E36F-41C5-BEC4-AD3ECAD42C78}" type="presOf" srcId="{13608C13-7623-44E6-8A9E-EAF1910A91B5}" destId="{E6085ACC-9E96-4DC0-B67C-1F544F811390}" srcOrd="1" destOrd="0" presId="urn:microsoft.com/office/officeart/2005/8/layout/radial5"/>
    <dgm:cxn modelId="{79416C54-3E4E-4C17-8274-4DECA822614D}" type="presOf" srcId="{13608C13-7623-44E6-8A9E-EAF1910A91B5}" destId="{C2DE9673-A15E-447B-BB6D-2420AD9455C1}" srcOrd="0" destOrd="0" presId="urn:microsoft.com/office/officeart/2005/8/layout/radial5"/>
    <dgm:cxn modelId="{AD91B36D-8883-4F81-97B3-C801AF285A7E}" type="presOf" srcId="{6A06BA05-6B2A-4CF2-8345-C299CDA0CFF7}" destId="{6B64B413-6FE8-4D64-839F-1E7BF957DDB8}" srcOrd="0" destOrd="0" presId="urn:microsoft.com/office/officeart/2005/8/layout/radial5"/>
    <dgm:cxn modelId="{29F61B53-8266-4703-8B06-4F95110635F6}" srcId="{4FDF0E56-9831-49BE-BF2E-F6F0273B4FF5}" destId="{3BDCAA23-F691-4551-BCED-DC2F765EDC42}" srcOrd="0" destOrd="0" parTransId="{382BDC7D-365B-4BBC-BE26-DF367FF071C5}" sibTransId="{3465BFB1-BF4B-4E74-97CE-1F136EB39FAB}"/>
    <dgm:cxn modelId="{F690A2E5-1F0D-4C53-8D28-6E9691753583}" type="presOf" srcId="{7B6965D6-BDB2-422E-AEBF-C8A47E74534A}" destId="{543F578C-53EF-40C7-AB3D-1C85B5B8AA9F}" srcOrd="0" destOrd="0" presId="urn:microsoft.com/office/officeart/2005/8/layout/radial5"/>
    <dgm:cxn modelId="{0B819052-2A6E-4AB1-BDAC-FCADD1D8B58D}" type="presOf" srcId="{C81F459F-A61B-4976-8C17-D068541DDEB1}" destId="{D371D156-1526-4C3B-A248-6283C6B1CB93}" srcOrd="0" destOrd="0" presId="urn:microsoft.com/office/officeart/2005/8/layout/radial5"/>
    <dgm:cxn modelId="{202B1A24-70D1-47FA-93C9-2038ED08CAFD}" type="presOf" srcId="{7E12B2EC-7778-41D2-8EE5-4CE117CED38F}" destId="{1C4C9494-B50B-49A4-9F26-0339BB7D1F53}" srcOrd="0" destOrd="0" presId="urn:microsoft.com/office/officeart/2005/8/layout/radial5"/>
    <dgm:cxn modelId="{59F0EF1F-D6B3-4CFB-B46E-5A7643775670}" type="presOf" srcId="{D36D5B27-3C59-4518-8DAE-D922B18E8809}" destId="{B07A0B9E-D0CE-493E-80F4-13DC1B13021F}" srcOrd="1" destOrd="0" presId="urn:microsoft.com/office/officeart/2005/8/layout/radial5"/>
    <dgm:cxn modelId="{D56BAD58-FCFF-458E-9A44-FD1CDC49F041}" srcId="{3BDCAA23-F691-4551-BCED-DC2F765EDC42}" destId="{3F6513AC-9407-42C7-AA79-386FEBAA1909}" srcOrd="2" destOrd="0" parTransId="{BDD35329-AB54-4A54-9355-A04C84831183}" sibTransId="{01AD5480-C9E9-46BB-B97D-5BF032C5042D}"/>
    <dgm:cxn modelId="{7A3A888C-9256-4441-BAA0-60918DAC88B6}" type="presOf" srcId="{60A4BD0F-4B16-434E-84F6-A63DDBBD2832}" destId="{D407F00C-E778-4234-9D62-4D097C2AF0F7}" srcOrd="1" destOrd="0" presId="urn:microsoft.com/office/officeart/2005/8/layout/radial5"/>
    <dgm:cxn modelId="{8901228E-8D44-42B6-9E18-05ABF301EA46}" srcId="{3BDCAA23-F691-4551-BCED-DC2F765EDC42}" destId="{C81F459F-A61B-4976-8C17-D068541DDEB1}" srcOrd="4" destOrd="0" parTransId="{1C94B8E8-DF83-4230-A2E2-D16E7F261EE9}" sibTransId="{921D19AE-8B66-4F0A-8A6F-3F607DDC8B08}"/>
    <dgm:cxn modelId="{7931DB60-A65C-469E-B05F-66AABD065003}" type="presOf" srcId="{1C5639E0-AF8D-40DE-A419-7E85D17ED156}" destId="{9FB27FBD-133A-473C-8E63-8D83C96EE4EA}" srcOrd="0" destOrd="0" presId="urn:microsoft.com/office/officeart/2005/8/layout/radial5"/>
    <dgm:cxn modelId="{884C7248-7ED0-4014-96C8-AAE6EE3BA063}" srcId="{3BDCAA23-F691-4551-BCED-DC2F765EDC42}" destId="{4C1D9DF4-C419-4145-AE26-6DE9C4868AF6}" srcOrd="6" destOrd="0" parTransId="{090F93EB-4A42-4606-806E-76CDC2F8036C}" sibTransId="{FC8D121C-1506-484E-9457-CC2025EFDD9B}"/>
    <dgm:cxn modelId="{266C9056-7C93-4505-A3F5-838C26554D4B}" type="presOf" srcId="{60A4BD0F-4B16-434E-84F6-A63DDBBD2832}" destId="{605DCE37-B2DD-4366-966D-EE73223AFDBF}" srcOrd="0" destOrd="0" presId="urn:microsoft.com/office/officeart/2005/8/layout/radial5"/>
    <dgm:cxn modelId="{4AB5ADD5-D45E-471F-BD0C-B5BB40AE8BB6}" srcId="{3BDCAA23-F691-4551-BCED-DC2F765EDC42}" destId="{4F7E2B82-A785-42B7-998A-ED03EF120F94}" srcOrd="1" destOrd="0" parTransId="{3DA5BFCE-52E0-4298-9F40-E251E1E1D327}" sibTransId="{CCEF66EB-72FD-4504-9033-754BABFB747F}"/>
    <dgm:cxn modelId="{2218BDB8-5378-45EF-A1FC-CC1C1A074FF8}" type="presOf" srcId="{BDD35329-AB54-4A54-9355-A04C84831183}" destId="{F56EF761-32B7-4F32-83F2-36E9E794EF7E}" srcOrd="0" destOrd="0" presId="urn:microsoft.com/office/officeart/2005/8/layout/radial5"/>
    <dgm:cxn modelId="{8EC2F05D-2191-4563-8F27-A9AEACBDA383}" type="presOf" srcId="{090F93EB-4A42-4606-806E-76CDC2F8036C}" destId="{7B177EF2-DF57-49D2-BCFC-ADA5884D587E}" srcOrd="1" destOrd="0" presId="urn:microsoft.com/office/officeart/2005/8/layout/radial5"/>
    <dgm:cxn modelId="{21F241FD-5404-468D-AEDC-3B8467585352}" type="presOf" srcId="{1227632E-F96F-4EF0-B45A-582ACFE9A535}" destId="{57BA3782-B720-4C6C-90D0-E1CEBBFD71DB}" srcOrd="1" destOrd="0" presId="urn:microsoft.com/office/officeart/2005/8/layout/radial5"/>
    <dgm:cxn modelId="{2927B1CE-0EF2-4FE8-95A2-8823CFE64983}" type="presOf" srcId="{73C25DCC-C40C-48E7-A170-C3BDE137EC2B}" destId="{4B877A55-B6CF-4699-AB56-ACE00B0A7CAD}" srcOrd="1" destOrd="0" presId="urn:microsoft.com/office/officeart/2005/8/layout/radial5"/>
    <dgm:cxn modelId="{AB97135A-8773-47A9-B8C9-25CC696F2A07}" srcId="{3BDCAA23-F691-4551-BCED-DC2F765EDC42}" destId="{6A06BA05-6B2A-4CF2-8345-C299CDA0CFF7}" srcOrd="10" destOrd="0" parTransId="{7FF4E26C-F6C3-46F3-9765-C6A34CFDB5B0}" sibTransId="{68CC032B-6557-4959-BD1C-5139CA07297D}"/>
    <dgm:cxn modelId="{050C4E6A-766B-443D-8983-4443D4A81EC3}" type="presOf" srcId="{FCE5264D-3A21-4A71-A989-7CA8146CCC03}" destId="{058D24C5-9E45-4304-BA30-1A22370866F3}" srcOrd="0" destOrd="0" presId="urn:microsoft.com/office/officeart/2005/8/layout/radial5"/>
    <dgm:cxn modelId="{A9E55810-F329-426E-B6D8-69E0ED4B13E4}" type="presOf" srcId="{D700FB7F-F83D-4CA1-B372-AFCF0D56B7CB}" destId="{4AC67FA2-1778-43D5-9262-401D7B84AE39}" srcOrd="0" destOrd="0" presId="urn:microsoft.com/office/officeart/2005/8/layout/radial5"/>
    <dgm:cxn modelId="{BA640BEB-3EED-4399-BF78-7118BFCC3AB7}" type="presOf" srcId="{1C94B8E8-DF83-4230-A2E2-D16E7F261EE9}" destId="{3501DE29-7B2A-462D-A630-8CDC8EAD16BF}" srcOrd="1" destOrd="0" presId="urn:microsoft.com/office/officeart/2005/8/layout/radial5"/>
    <dgm:cxn modelId="{23A75616-1460-4942-BEA8-7E57B2BA9C31}" srcId="{3BDCAA23-F691-4551-BCED-DC2F765EDC42}" destId="{1C5639E0-AF8D-40DE-A419-7E85D17ED156}" srcOrd="8" destOrd="0" parTransId="{60A4BD0F-4B16-434E-84F6-A63DDBBD2832}" sibTransId="{54382B51-998B-4471-9EAA-F9BF6865EF1F}"/>
    <dgm:cxn modelId="{3481E883-4631-400F-9B36-71BA70CD2B94}" type="presOf" srcId="{3DA5BFCE-52E0-4298-9F40-E251E1E1D327}" destId="{25AA9D42-203A-42EB-97CB-593B7477DF18}" srcOrd="0" destOrd="0" presId="urn:microsoft.com/office/officeart/2005/8/layout/radial5"/>
    <dgm:cxn modelId="{A725F19A-6CFC-4D90-BEEC-E0F686977FAC}" type="presParOf" srcId="{85629769-FC71-4EC9-9570-71288A02880C}" destId="{99F564F3-BBC4-4628-A0ED-EDDC7AF75429}" srcOrd="0" destOrd="0" presId="urn:microsoft.com/office/officeart/2005/8/layout/radial5"/>
    <dgm:cxn modelId="{38EA1332-A199-4631-BDCB-39D2AA2A8C38}" type="presParOf" srcId="{85629769-FC71-4EC9-9570-71288A02880C}" destId="{66813151-9B71-4FFD-9B03-B9F5F165A4BA}" srcOrd="1" destOrd="0" presId="urn:microsoft.com/office/officeart/2005/8/layout/radial5"/>
    <dgm:cxn modelId="{8B1B4ADD-5F48-4382-910D-182BE4AE26A2}" type="presParOf" srcId="{66813151-9B71-4FFD-9B03-B9F5F165A4BA}" destId="{57BA3782-B720-4C6C-90D0-E1CEBBFD71DB}" srcOrd="0" destOrd="0" presId="urn:microsoft.com/office/officeart/2005/8/layout/radial5"/>
    <dgm:cxn modelId="{59465F72-FD8C-474F-A5F3-91E53684980D}" type="presParOf" srcId="{85629769-FC71-4EC9-9570-71288A02880C}" destId="{543F578C-53EF-40C7-AB3D-1C85B5B8AA9F}" srcOrd="2" destOrd="0" presId="urn:microsoft.com/office/officeart/2005/8/layout/radial5"/>
    <dgm:cxn modelId="{32C04D26-6F49-4803-858E-85D27861AFB0}" type="presParOf" srcId="{85629769-FC71-4EC9-9570-71288A02880C}" destId="{25AA9D42-203A-42EB-97CB-593B7477DF18}" srcOrd="3" destOrd="0" presId="urn:microsoft.com/office/officeart/2005/8/layout/radial5"/>
    <dgm:cxn modelId="{17EDFE5F-80C3-40F7-AABB-B68E74714B44}" type="presParOf" srcId="{25AA9D42-203A-42EB-97CB-593B7477DF18}" destId="{245DC6AD-022A-49D8-9128-B028940283F4}" srcOrd="0" destOrd="0" presId="urn:microsoft.com/office/officeart/2005/8/layout/radial5"/>
    <dgm:cxn modelId="{8B2D1903-B298-4B5A-A745-2626561D3A41}" type="presParOf" srcId="{85629769-FC71-4EC9-9570-71288A02880C}" destId="{8F6F83EE-84E0-4C21-ADCA-379902BB776C}" srcOrd="4" destOrd="0" presId="urn:microsoft.com/office/officeart/2005/8/layout/radial5"/>
    <dgm:cxn modelId="{4F8F171B-668B-4061-A9B4-F6FE699E2CE3}" type="presParOf" srcId="{85629769-FC71-4EC9-9570-71288A02880C}" destId="{F56EF761-32B7-4F32-83F2-36E9E794EF7E}" srcOrd="5" destOrd="0" presId="urn:microsoft.com/office/officeart/2005/8/layout/radial5"/>
    <dgm:cxn modelId="{9AA6A6DB-7ACC-4613-BEA6-3F681CCC91FB}" type="presParOf" srcId="{F56EF761-32B7-4F32-83F2-36E9E794EF7E}" destId="{1C325313-1207-4FFF-A567-5D7A13095A7B}" srcOrd="0" destOrd="0" presId="urn:microsoft.com/office/officeart/2005/8/layout/radial5"/>
    <dgm:cxn modelId="{1CB43E34-3993-451D-AE36-5821FC5AB2A8}" type="presParOf" srcId="{85629769-FC71-4EC9-9570-71288A02880C}" destId="{9E2EE4BA-89A4-4BBE-A744-468B3CD8C056}" srcOrd="6" destOrd="0" presId="urn:microsoft.com/office/officeart/2005/8/layout/radial5"/>
    <dgm:cxn modelId="{AF212725-B135-4E33-8062-7CEF3DF8984F}" type="presParOf" srcId="{85629769-FC71-4EC9-9570-71288A02880C}" destId="{4AC67FA2-1778-43D5-9262-401D7B84AE39}" srcOrd="7" destOrd="0" presId="urn:microsoft.com/office/officeart/2005/8/layout/radial5"/>
    <dgm:cxn modelId="{B804FC12-FF90-493F-B780-113350EB03F5}" type="presParOf" srcId="{4AC67FA2-1778-43D5-9262-401D7B84AE39}" destId="{91CC98C2-ED92-45A1-90CA-56CAD8C94C9D}" srcOrd="0" destOrd="0" presId="urn:microsoft.com/office/officeart/2005/8/layout/radial5"/>
    <dgm:cxn modelId="{FC5FFAEE-6622-4067-B205-985E2DECDC4F}" type="presParOf" srcId="{85629769-FC71-4EC9-9570-71288A02880C}" destId="{058D24C5-9E45-4304-BA30-1A22370866F3}" srcOrd="8" destOrd="0" presId="urn:microsoft.com/office/officeart/2005/8/layout/radial5"/>
    <dgm:cxn modelId="{91A9394A-EA86-4A5D-B5E3-D07F651D65EB}" type="presParOf" srcId="{85629769-FC71-4EC9-9570-71288A02880C}" destId="{B5D4999B-F162-4DCC-9693-C08D60631CE2}" srcOrd="9" destOrd="0" presId="urn:microsoft.com/office/officeart/2005/8/layout/radial5"/>
    <dgm:cxn modelId="{F3B23773-CD05-4AD8-8C65-A7B46CB97FAB}" type="presParOf" srcId="{B5D4999B-F162-4DCC-9693-C08D60631CE2}" destId="{3501DE29-7B2A-462D-A630-8CDC8EAD16BF}" srcOrd="0" destOrd="0" presId="urn:microsoft.com/office/officeart/2005/8/layout/radial5"/>
    <dgm:cxn modelId="{57CA0E6E-C7EF-434C-B707-2413E4893337}" type="presParOf" srcId="{85629769-FC71-4EC9-9570-71288A02880C}" destId="{D371D156-1526-4C3B-A248-6283C6B1CB93}" srcOrd="10" destOrd="0" presId="urn:microsoft.com/office/officeart/2005/8/layout/radial5"/>
    <dgm:cxn modelId="{5A533C8D-D2D8-4E34-A68C-A861AA3206F1}" type="presParOf" srcId="{85629769-FC71-4EC9-9570-71288A02880C}" destId="{C2DE9673-A15E-447B-BB6D-2420AD9455C1}" srcOrd="11" destOrd="0" presId="urn:microsoft.com/office/officeart/2005/8/layout/radial5"/>
    <dgm:cxn modelId="{D68BC6F8-7221-402A-842D-C47B16C5999D}" type="presParOf" srcId="{C2DE9673-A15E-447B-BB6D-2420AD9455C1}" destId="{E6085ACC-9E96-4DC0-B67C-1F544F811390}" srcOrd="0" destOrd="0" presId="urn:microsoft.com/office/officeart/2005/8/layout/radial5"/>
    <dgm:cxn modelId="{0AA37113-D40D-418E-A92A-6C66D58F02AC}" type="presParOf" srcId="{85629769-FC71-4EC9-9570-71288A02880C}" destId="{5A0CB78B-C112-4864-87DF-1BCAD902A27C}" srcOrd="12" destOrd="0" presId="urn:microsoft.com/office/officeart/2005/8/layout/radial5"/>
    <dgm:cxn modelId="{28BCA5A5-F502-4B91-9E07-458E03DC0BD1}" type="presParOf" srcId="{85629769-FC71-4EC9-9570-71288A02880C}" destId="{D8B832A3-4919-48DA-9438-454F9305260B}" srcOrd="13" destOrd="0" presId="urn:microsoft.com/office/officeart/2005/8/layout/radial5"/>
    <dgm:cxn modelId="{B95088F9-E9D2-4A96-8C27-31856782D193}" type="presParOf" srcId="{D8B832A3-4919-48DA-9438-454F9305260B}" destId="{7B177EF2-DF57-49D2-BCFC-ADA5884D587E}" srcOrd="0" destOrd="0" presId="urn:microsoft.com/office/officeart/2005/8/layout/radial5"/>
    <dgm:cxn modelId="{9F938A98-0DE7-49A3-9EAF-CD54249CB9A2}" type="presParOf" srcId="{85629769-FC71-4EC9-9570-71288A02880C}" destId="{B6756BA4-97D0-4D88-A286-9DBF20F30266}" srcOrd="14" destOrd="0" presId="urn:microsoft.com/office/officeart/2005/8/layout/radial5"/>
    <dgm:cxn modelId="{59C33DD6-B43D-4538-97D2-39EBC0B51349}" type="presParOf" srcId="{85629769-FC71-4EC9-9570-71288A02880C}" destId="{9B72FAE1-67AC-4B0A-BB49-859207EB322A}" srcOrd="15" destOrd="0" presId="urn:microsoft.com/office/officeart/2005/8/layout/radial5"/>
    <dgm:cxn modelId="{E88A5188-2F14-4999-9E58-78340B7BEEB0}" type="presParOf" srcId="{9B72FAE1-67AC-4B0A-BB49-859207EB322A}" destId="{B07A0B9E-D0CE-493E-80F4-13DC1B13021F}" srcOrd="0" destOrd="0" presId="urn:microsoft.com/office/officeart/2005/8/layout/radial5"/>
    <dgm:cxn modelId="{80EE6FC6-ED09-4F1D-8F4E-9F8C7CD305E1}" type="presParOf" srcId="{85629769-FC71-4EC9-9570-71288A02880C}" destId="{1C4C9494-B50B-49A4-9F26-0339BB7D1F53}" srcOrd="16" destOrd="0" presId="urn:microsoft.com/office/officeart/2005/8/layout/radial5"/>
    <dgm:cxn modelId="{43779664-D0AD-43FD-B5F6-80044692B0B2}" type="presParOf" srcId="{85629769-FC71-4EC9-9570-71288A02880C}" destId="{605DCE37-B2DD-4366-966D-EE73223AFDBF}" srcOrd="17" destOrd="0" presId="urn:microsoft.com/office/officeart/2005/8/layout/radial5"/>
    <dgm:cxn modelId="{48FCFAF1-5258-4A23-9AB9-654ECC2D0CB3}" type="presParOf" srcId="{605DCE37-B2DD-4366-966D-EE73223AFDBF}" destId="{D407F00C-E778-4234-9D62-4D097C2AF0F7}" srcOrd="0" destOrd="0" presId="urn:microsoft.com/office/officeart/2005/8/layout/radial5"/>
    <dgm:cxn modelId="{08DA0F24-073C-4336-A1AB-CC1687B790B1}" type="presParOf" srcId="{85629769-FC71-4EC9-9570-71288A02880C}" destId="{9FB27FBD-133A-473C-8E63-8D83C96EE4EA}" srcOrd="18" destOrd="0" presId="urn:microsoft.com/office/officeart/2005/8/layout/radial5"/>
    <dgm:cxn modelId="{04D1EC49-7D59-47A0-A476-ECFA012BC6AB}" type="presParOf" srcId="{85629769-FC71-4EC9-9570-71288A02880C}" destId="{609D8CDB-0F7B-4A4F-8CFF-721BB7E41149}" srcOrd="19" destOrd="0" presId="urn:microsoft.com/office/officeart/2005/8/layout/radial5"/>
    <dgm:cxn modelId="{3181D71B-8D22-428A-8B67-E9CDE6E61ECA}" type="presParOf" srcId="{609D8CDB-0F7B-4A4F-8CFF-721BB7E41149}" destId="{4B877A55-B6CF-4699-AB56-ACE00B0A7CAD}" srcOrd="0" destOrd="0" presId="urn:microsoft.com/office/officeart/2005/8/layout/radial5"/>
    <dgm:cxn modelId="{C88A3C04-8C31-4F7C-B7DA-A27DE616B187}" type="presParOf" srcId="{85629769-FC71-4EC9-9570-71288A02880C}" destId="{DB1D743F-87B1-443D-B9EB-0077DB8DBA63}" srcOrd="20" destOrd="0" presId="urn:microsoft.com/office/officeart/2005/8/layout/radial5"/>
    <dgm:cxn modelId="{BEAAE9D5-508C-4D1F-B96D-6A5BCBD7DD69}" type="presParOf" srcId="{85629769-FC71-4EC9-9570-71288A02880C}" destId="{E32FA9A9-E3EA-454B-B48F-38868A87D22B}" srcOrd="21" destOrd="0" presId="urn:microsoft.com/office/officeart/2005/8/layout/radial5"/>
    <dgm:cxn modelId="{FC73FFAE-64A6-4200-B539-68AFE5CAFED6}" type="presParOf" srcId="{E32FA9A9-E3EA-454B-B48F-38868A87D22B}" destId="{1FB65010-8D19-4D2B-8145-F9C175B87A20}" srcOrd="0" destOrd="0" presId="urn:microsoft.com/office/officeart/2005/8/layout/radial5"/>
    <dgm:cxn modelId="{839A4E5A-FFBF-46E4-8227-F29E21D83D82}" type="presParOf" srcId="{85629769-FC71-4EC9-9570-71288A02880C}" destId="{6B64B413-6FE8-4D64-839F-1E7BF957DDB8}" srcOrd="22" destOrd="0" presId="urn:microsoft.com/office/officeart/2005/8/layout/radial5"/>
    <dgm:cxn modelId="{87A13322-7F00-48D5-B20D-CC66B74D2B37}" type="presParOf" srcId="{85629769-FC71-4EC9-9570-71288A02880C}" destId="{BAF98F1F-B87B-40AA-AEDC-0BC8FBAEC543}" srcOrd="23" destOrd="0" presId="urn:microsoft.com/office/officeart/2005/8/layout/radial5"/>
    <dgm:cxn modelId="{065B3A13-6AA1-41EB-A5A6-A5D94EBBC4F7}" type="presParOf" srcId="{BAF98F1F-B87B-40AA-AEDC-0BC8FBAEC543}" destId="{5B673F88-4B2B-49A4-815D-13BB01FF271F}" srcOrd="0" destOrd="0" presId="urn:microsoft.com/office/officeart/2005/8/layout/radial5"/>
    <dgm:cxn modelId="{6C629726-B71D-4EA9-AD10-27A572ADD367}" type="presParOf" srcId="{85629769-FC71-4EC9-9570-71288A02880C}" destId="{947FC401-E346-428A-ABF6-E31977030E2B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75E93C-84F2-45AB-BE26-FDF47E76F970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D4EE88-A86D-4E1A-A967-11830F88B441}">
      <dgm:prSet phldrT="[Текст]"/>
      <dgm:spPr/>
      <dgm:t>
        <a:bodyPr/>
        <a:lstStyle/>
        <a:p>
          <a:r>
            <a:rPr lang="ru-RU" dirty="0" smtClean="0"/>
            <a:t>Образование</a:t>
          </a:r>
          <a:endParaRPr lang="ru-RU" dirty="0"/>
        </a:p>
      </dgm:t>
    </dgm:pt>
    <dgm:pt modelId="{5D6DC926-1621-4895-834E-838B9372FB26}" type="parTrans" cxnId="{07432293-A794-4251-90FB-86CAF3798176}">
      <dgm:prSet/>
      <dgm:spPr/>
      <dgm:t>
        <a:bodyPr/>
        <a:lstStyle/>
        <a:p>
          <a:endParaRPr lang="ru-RU"/>
        </a:p>
      </dgm:t>
    </dgm:pt>
    <dgm:pt modelId="{2E363A31-F299-4A1E-8F5F-08F444B07D0E}" type="sibTrans" cxnId="{07432293-A794-4251-90FB-86CAF3798176}">
      <dgm:prSet/>
      <dgm:spPr/>
      <dgm:t>
        <a:bodyPr/>
        <a:lstStyle/>
        <a:p>
          <a:endParaRPr lang="ru-RU"/>
        </a:p>
      </dgm:t>
    </dgm:pt>
    <dgm:pt modelId="{679DCFC9-D89B-4D69-B158-010713B5F445}">
      <dgm:prSet phldrT="[Текст]"/>
      <dgm:spPr/>
      <dgm:t>
        <a:bodyPr/>
        <a:lstStyle/>
        <a:p>
          <a:r>
            <a:rPr lang="ru-RU" dirty="0" smtClean="0"/>
            <a:t>высшее – 15 чел.</a:t>
          </a:r>
          <a:endParaRPr lang="ru-RU" dirty="0"/>
        </a:p>
      </dgm:t>
    </dgm:pt>
    <dgm:pt modelId="{7AA3E8E9-6C2C-401E-A570-DD76FAD75D05}" type="parTrans" cxnId="{DD507D5E-E330-4C87-ABAE-64FC30948A51}">
      <dgm:prSet/>
      <dgm:spPr/>
      <dgm:t>
        <a:bodyPr/>
        <a:lstStyle/>
        <a:p>
          <a:endParaRPr lang="ru-RU"/>
        </a:p>
      </dgm:t>
    </dgm:pt>
    <dgm:pt modelId="{90DD1AD7-B2BD-4B48-B3A5-B13DA176D142}" type="sibTrans" cxnId="{DD507D5E-E330-4C87-ABAE-64FC30948A51}">
      <dgm:prSet/>
      <dgm:spPr/>
      <dgm:t>
        <a:bodyPr/>
        <a:lstStyle/>
        <a:p>
          <a:endParaRPr lang="ru-RU"/>
        </a:p>
      </dgm:t>
    </dgm:pt>
    <dgm:pt modelId="{156D6748-7FB9-408F-BB75-B357D3E25498}">
      <dgm:prSet phldrT="[Текст]"/>
      <dgm:spPr/>
      <dgm:t>
        <a:bodyPr/>
        <a:lstStyle/>
        <a:p>
          <a:r>
            <a:rPr lang="ru-RU" dirty="0" smtClean="0"/>
            <a:t>Стаж работы</a:t>
          </a:r>
          <a:endParaRPr lang="ru-RU" dirty="0"/>
        </a:p>
      </dgm:t>
    </dgm:pt>
    <dgm:pt modelId="{955AF879-F660-4578-902C-719718826906}" type="parTrans" cxnId="{F041150F-EE3F-44A7-B3BF-A60A5EB3A894}">
      <dgm:prSet/>
      <dgm:spPr/>
      <dgm:t>
        <a:bodyPr/>
        <a:lstStyle/>
        <a:p>
          <a:endParaRPr lang="ru-RU"/>
        </a:p>
      </dgm:t>
    </dgm:pt>
    <dgm:pt modelId="{76CD9A49-0BB3-4E86-8577-706C9155B286}" type="sibTrans" cxnId="{F041150F-EE3F-44A7-B3BF-A60A5EB3A894}">
      <dgm:prSet/>
      <dgm:spPr/>
      <dgm:t>
        <a:bodyPr/>
        <a:lstStyle/>
        <a:p>
          <a:endParaRPr lang="ru-RU"/>
        </a:p>
      </dgm:t>
    </dgm:pt>
    <dgm:pt modelId="{7E467FA3-5C08-43D3-A74C-73B79A81D021}">
      <dgm:prSet phldrT="[Текст]" custT="1"/>
      <dgm:spPr/>
      <dgm:t>
        <a:bodyPr/>
        <a:lstStyle/>
        <a:p>
          <a:r>
            <a:rPr lang="ru-RU" sz="1600" dirty="0" smtClean="0"/>
            <a:t>до 5 лет – 3 чел.</a:t>
          </a:r>
          <a:endParaRPr lang="ru-RU" sz="1600" dirty="0"/>
        </a:p>
      </dgm:t>
    </dgm:pt>
    <dgm:pt modelId="{046C9224-57BE-4FDC-AA6F-CAAEAECC84DE}" type="parTrans" cxnId="{BCE8C891-6A50-4A09-A41D-DA6A57DF8D31}">
      <dgm:prSet/>
      <dgm:spPr/>
      <dgm:t>
        <a:bodyPr/>
        <a:lstStyle/>
        <a:p>
          <a:endParaRPr lang="ru-RU"/>
        </a:p>
      </dgm:t>
    </dgm:pt>
    <dgm:pt modelId="{9292E95D-D835-484F-81A5-22ACF2BED6F1}" type="sibTrans" cxnId="{BCE8C891-6A50-4A09-A41D-DA6A57DF8D31}">
      <dgm:prSet/>
      <dgm:spPr/>
      <dgm:t>
        <a:bodyPr/>
        <a:lstStyle/>
        <a:p>
          <a:endParaRPr lang="ru-RU"/>
        </a:p>
      </dgm:t>
    </dgm:pt>
    <dgm:pt modelId="{72B177A7-295A-4D8D-8725-66FC5695625B}">
      <dgm:prSet phldrT="[Текст]" custT="1"/>
      <dgm:spPr/>
      <dgm:t>
        <a:bodyPr/>
        <a:lstStyle/>
        <a:p>
          <a:r>
            <a:rPr lang="ru-RU" sz="1600" dirty="0" smtClean="0"/>
            <a:t>6-15 лет – 3 чел.</a:t>
          </a:r>
          <a:endParaRPr lang="ru-RU" sz="1600" dirty="0"/>
        </a:p>
      </dgm:t>
    </dgm:pt>
    <dgm:pt modelId="{2C96ABE6-2739-4FED-9608-E697A6EA9AFB}" type="parTrans" cxnId="{BD4535C9-35C8-4721-9FD6-02B258387DFC}">
      <dgm:prSet/>
      <dgm:spPr/>
      <dgm:t>
        <a:bodyPr/>
        <a:lstStyle/>
        <a:p>
          <a:endParaRPr lang="ru-RU"/>
        </a:p>
      </dgm:t>
    </dgm:pt>
    <dgm:pt modelId="{BFCA8FFC-46A8-4C3B-846C-9E5A62BA8FE4}" type="sibTrans" cxnId="{BD4535C9-35C8-4721-9FD6-02B258387DFC}">
      <dgm:prSet/>
      <dgm:spPr/>
      <dgm:t>
        <a:bodyPr/>
        <a:lstStyle/>
        <a:p>
          <a:endParaRPr lang="ru-RU"/>
        </a:p>
      </dgm:t>
    </dgm:pt>
    <dgm:pt modelId="{1D9787C7-4F54-48FE-B5B3-B2B19AF10211}">
      <dgm:prSet phldrT="[Текст]"/>
      <dgm:spPr/>
      <dgm:t>
        <a:bodyPr/>
        <a:lstStyle/>
        <a:p>
          <a:r>
            <a:rPr lang="ru-RU" dirty="0" smtClean="0"/>
            <a:t>Квалификационная категория</a:t>
          </a:r>
          <a:endParaRPr lang="ru-RU" dirty="0"/>
        </a:p>
      </dgm:t>
    </dgm:pt>
    <dgm:pt modelId="{617D72D8-3925-4DCF-8001-A849D83102CA}" type="parTrans" cxnId="{885E0A41-6766-46C4-A874-AFA05A086B13}">
      <dgm:prSet/>
      <dgm:spPr/>
      <dgm:t>
        <a:bodyPr/>
        <a:lstStyle/>
        <a:p>
          <a:endParaRPr lang="ru-RU"/>
        </a:p>
      </dgm:t>
    </dgm:pt>
    <dgm:pt modelId="{2841A54E-5A21-4E8C-BE2B-52EDD03771BB}" type="sibTrans" cxnId="{885E0A41-6766-46C4-A874-AFA05A086B13}">
      <dgm:prSet/>
      <dgm:spPr/>
      <dgm:t>
        <a:bodyPr/>
        <a:lstStyle/>
        <a:p>
          <a:endParaRPr lang="ru-RU"/>
        </a:p>
      </dgm:t>
    </dgm:pt>
    <dgm:pt modelId="{FD95F968-2069-4471-910A-3ED085633DFC}">
      <dgm:prSet phldrT="[Текст]"/>
      <dgm:spPr/>
      <dgm:t>
        <a:bodyPr/>
        <a:lstStyle/>
        <a:p>
          <a:r>
            <a:rPr lang="ru-RU" dirty="0" smtClean="0"/>
            <a:t>высшая – 9 чел.</a:t>
          </a:r>
          <a:endParaRPr lang="ru-RU" dirty="0"/>
        </a:p>
      </dgm:t>
    </dgm:pt>
    <dgm:pt modelId="{CECA4697-72AE-4797-8535-8EA0A7541D3A}" type="parTrans" cxnId="{2BB3D021-7AA7-4A99-B4DC-188D61F63B40}">
      <dgm:prSet/>
      <dgm:spPr/>
      <dgm:t>
        <a:bodyPr/>
        <a:lstStyle/>
        <a:p>
          <a:endParaRPr lang="ru-RU"/>
        </a:p>
      </dgm:t>
    </dgm:pt>
    <dgm:pt modelId="{FB1585A0-35C8-487B-A519-27E23487EBD0}" type="sibTrans" cxnId="{2BB3D021-7AA7-4A99-B4DC-188D61F63B40}">
      <dgm:prSet/>
      <dgm:spPr/>
      <dgm:t>
        <a:bodyPr/>
        <a:lstStyle/>
        <a:p>
          <a:endParaRPr lang="ru-RU"/>
        </a:p>
      </dgm:t>
    </dgm:pt>
    <dgm:pt modelId="{1305F9CC-57DB-4D9A-BA7C-9A386396B756}">
      <dgm:prSet phldrT="[Текст]"/>
      <dgm:spPr/>
      <dgm:t>
        <a:bodyPr/>
        <a:lstStyle/>
        <a:p>
          <a:r>
            <a:rPr lang="ru-RU" dirty="0" smtClean="0"/>
            <a:t>первая – 6 чел.</a:t>
          </a:r>
          <a:endParaRPr lang="ru-RU" dirty="0"/>
        </a:p>
      </dgm:t>
    </dgm:pt>
    <dgm:pt modelId="{5060D4A8-BE72-4F59-B699-9977EB1EE9B7}" type="parTrans" cxnId="{9823AF2D-E75C-4012-89AA-7F51F364230F}">
      <dgm:prSet/>
      <dgm:spPr/>
      <dgm:t>
        <a:bodyPr/>
        <a:lstStyle/>
        <a:p>
          <a:endParaRPr lang="ru-RU"/>
        </a:p>
      </dgm:t>
    </dgm:pt>
    <dgm:pt modelId="{F28136B1-1971-49E4-92D1-A51088F41715}" type="sibTrans" cxnId="{9823AF2D-E75C-4012-89AA-7F51F364230F}">
      <dgm:prSet/>
      <dgm:spPr/>
      <dgm:t>
        <a:bodyPr/>
        <a:lstStyle/>
        <a:p>
          <a:endParaRPr lang="ru-RU"/>
        </a:p>
      </dgm:t>
    </dgm:pt>
    <dgm:pt modelId="{E555D968-1916-4424-BF15-E76C6FF2352D}">
      <dgm:prSet phldrT="[Текст]" custT="1"/>
      <dgm:spPr/>
      <dgm:t>
        <a:bodyPr/>
        <a:lstStyle/>
        <a:p>
          <a:r>
            <a:rPr lang="ru-RU" sz="1600" dirty="0" smtClean="0"/>
            <a:t>16-25 лет – 4 чел.</a:t>
          </a:r>
          <a:endParaRPr lang="ru-RU" sz="1600" dirty="0"/>
        </a:p>
      </dgm:t>
    </dgm:pt>
    <dgm:pt modelId="{C2150000-D1E7-4A7D-9B88-EF3DC64430F2}" type="parTrans" cxnId="{8B997C75-6494-4933-A9AE-152AD624C7F0}">
      <dgm:prSet/>
      <dgm:spPr/>
      <dgm:t>
        <a:bodyPr/>
        <a:lstStyle/>
        <a:p>
          <a:endParaRPr lang="ru-RU"/>
        </a:p>
      </dgm:t>
    </dgm:pt>
    <dgm:pt modelId="{2BFF3F75-9ADE-4AC6-A862-74C82CC42511}" type="sibTrans" cxnId="{8B997C75-6494-4933-A9AE-152AD624C7F0}">
      <dgm:prSet/>
      <dgm:spPr/>
      <dgm:t>
        <a:bodyPr/>
        <a:lstStyle/>
        <a:p>
          <a:endParaRPr lang="ru-RU"/>
        </a:p>
      </dgm:t>
    </dgm:pt>
    <dgm:pt modelId="{FAF9A052-9623-48DF-86BA-7BD7B1E19168}">
      <dgm:prSet phldrT="[Текст]" custT="1"/>
      <dgm:spPr/>
      <dgm:t>
        <a:bodyPr/>
        <a:lstStyle/>
        <a:p>
          <a:r>
            <a:rPr lang="ru-RU" sz="1600" dirty="0" smtClean="0"/>
            <a:t>более 25 лет – 5 чел</a:t>
          </a:r>
          <a:r>
            <a:rPr lang="ru-RU" sz="1800" dirty="0" smtClean="0"/>
            <a:t>.</a:t>
          </a:r>
          <a:endParaRPr lang="ru-RU" sz="1800" dirty="0"/>
        </a:p>
      </dgm:t>
    </dgm:pt>
    <dgm:pt modelId="{017459E0-1AA7-40F6-9A4B-85A9923ACB30}" type="parTrans" cxnId="{934058F5-542D-41AE-B7CA-378D6E6DF236}">
      <dgm:prSet/>
      <dgm:spPr/>
      <dgm:t>
        <a:bodyPr/>
        <a:lstStyle/>
        <a:p>
          <a:endParaRPr lang="ru-RU"/>
        </a:p>
      </dgm:t>
    </dgm:pt>
    <dgm:pt modelId="{3EA3EFDA-8E16-4C7B-9AB9-0C0A728B3EBB}" type="sibTrans" cxnId="{934058F5-542D-41AE-B7CA-378D6E6DF236}">
      <dgm:prSet/>
      <dgm:spPr/>
      <dgm:t>
        <a:bodyPr/>
        <a:lstStyle/>
        <a:p>
          <a:endParaRPr lang="ru-RU"/>
        </a:p>
      </dgm:t>
    </dgm:pt>
    <dgm:pt modelId="{9CFE65EE-EE22-403D-906C-1A983CD58B2F}" type="pres">
      <dgm:prSet presAssocID="{1075E93C-84F2-45AB-BE26-FDF47E76F9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1B0B07-2B3A-4F73-A661-4A15B02BA1E9}" type="pres">
      <dgm:prSet presAssocID="{5ED4EE88-A86D-4E1A-A967-11830F88B441}" presName="composite" presStyleCnt="0"/>
      <dgm:spPr/>
    </dgm:pt>
    <dgm:pt modelId="{0DA03E87-F022-4C30-8DDE-404BFD8AB6D7}" type="pres">
      <dgm:prSet presAssocID="{5ED4EE88-A86D-4E1A-A967-11830F88B44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C6C7F-E264-4EFD-A549-BFDAE6817A97}" type="pres">
      <dgm:prSet presAssocID="{5ED4EE88-A86D-4E1A-A967-11830F88B44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97BEB-350F-4A52-BE10-F5D90D2D98B1}" type="pres">
      <dgm:prSet presAssocID="{2E363A31-F299-4A1E-8F5F-08F444B07D0E}" presName="space" presStyleCnt="0"/>
      <dgm:spPr/>
    </dgm:pt>
    <dgm:pt modelId="{2A74FC90-E7CE-4A06-BF72-5FB6DF98DCD2}" type="pres">
      <dgm:prSet presAssocID="{156D6748-7FB9-408F-BB75-B357D3E25498}" presName="composite" presStyleCnt="0"/>
      <dgm:spPr/>
    </dgm:pt>
    <dgm:pt modelId="{DD59E628-1C86-4EC1-BB18-0462F587FF49}" type="pres">
      <dgm:prSet presAssocID="{156D6748-7FB9-408F-BB75-B357D3E2549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CEC5A-DF60-4D6A-8860-AFC285F51EA8}" type="pres">
      <dgm:prSet presAssocID="{156D6748-7FB9-408F-BB75-B357D3E2549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3D92B-53D4-42B1-9607-26F5D483FFAE}" type="pres">
      <dgm:prSet presAssocID="{76CD9A49-0BB3-4E86-8577-706C9155B286}" presName="space" presStyleCnt="0"/>
      <dgm:spPr/>
    </dgm:pt>
    <dgm:pt modelId="{2D819265-9903-4157-A119-C6526ACA3643}" type="pres">
      <dgm:prSet presAssocID="{1D9787C7-4F54-48FE-B5B3-B2B19AF10211}" presName="composite" presStyleCnt="0"/>
      <dgm:spPr/>
    </dgm:pt>
    <dgm:pt modelId="{6496DDBA-A2BD-4722-9137-6F94279628DB}" type="pres">
      <dgm:prSet presAssocID="{1D9787C7-4F54-48FE-B5B3-B2B19AF1021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EDF22-A0EC-4D1F-8A39-0B5B80463BA3}" type="pres">
      <dgm:prSet presAssocID="{1D9787C7-4F54-48FE-B5B3-B2B19AF1021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D7488D-9579-41A1-B0DD-267598CB23E9}" type="presOf" srcId="{1075E93C-84F2-45AB-BE26-FDF47E76F970}" destId="{9CFE65EE-EE22-403D-906C-1A983CD58B2F}" srcOrd="0" destOrd="0" presId="urn:microsoft.com/office/officeart/2005/8/layout/hList1"/>
    <dgm:cxn modelId="{934058F5-542D-41AE-B7CA-378D6E6DF236}" srcId="{156D6748-7FB9-408F-BB75-B357D3E25498}" destId="{FAF9A052-9623-48DF-86BA-7BD7B1E19168}" srcOrd="3" destOrd="0" parTransId="{017459E0-1AA7-40F6-9A4B-85A9923ACB30}" sibTransId="{3EA3EFDA-8E16-4C7B-9AB9-0C0A728B3EBB}"/>
    <dgm:cxn modelId="{E13CB4D6-5D1E-452C-A1F0-09B20690CBC6}" type="presOf" srcId="{7E467FA3-5C08-43D3-A74C-73B79A81D021}" destId="{4E7CEC5A-DF60-4D6A-8860-AFC285F51EA8}" srcOrd="0" destOrd="0" presId="urn:microsoft.com/office/officeart/2005/8/layout/hList1"/>
    <dgm:cxn modelId="{8B997C75-6494-4933-A9AE-152AD624C7F0}" srcId="{156D6748-7FB9-408F-BB75-B357D3E25498}" destId="{E555D968-1916-4424-BF15-E76C6FF2352D}" srcOrd="2" destOrd="0" parTransId="{C2150000-D1E7-4A7D-9B88-EF3DC64430F2}" sibTransId="{2BFF3F75-9ADE-4AC6-A862-74C82CC42511}"/>
    <dgm:cxn modelId="{23D75174-E69F-4E7D-B0EE-81D1E744F08B}" type="presOf" srcId="{FD95F968-2069-4471-910A-3ED085633DFC}" destId="{539EDF22-A0EC-4D1F-8A39-0B5B80463BA3}" srcOrd="0" destOrd="0" presId="urn:microsoft.com/office/officeart/2005/8/layout/hList1"/>
    <dgm:cxn modelId="{BD4535C9-35C8-4721-9FD6-02B258387DFC}" srcId="{156D6748-7FB9-408F-BB75-B357D3E25498}" destId="{72B177A7-295A-4D8D-8725-66FC5695625B}" srcOrd="1" destOrd="0" parTransId="{2C96ABE6-2739-4FED-9608-E697A6EA9AFB}" sibTransId="{BFCA8FFC-46A8-4C3B-846C-9E5A62BA8FE4}"/>
    <dgm:cxn modelId="{885E0A41-6766-46C4-A874-AFA05A086B13}" srcId="{1075E93C-84F2-45AB-BE26-FDF47E76F970}" destId="{1D9787C7-4F54-48FE-B5B3-B2B19AF10211}" srcOrd="2" destOrd="0" parTransId="{617D72D8-3925-4DCF-8001-A849D83102CA}" sibTransId="{2841A54E-5A21-4E8C-BE2B-52EDD03771BB}"/>
    <dgm:cxn modelId="{6269F2E4-E25A-4BC6-9D6A-B02ACF99A51F}" type="presOf" srcId="{1D9787C7-4F54-48FE-B5B3-B2B19AF10211}" destId="{6496DDBA-A2BD-4722-9137-6F94279628DB}" srcOrd="0" destOrd="0" presId="urn:microsoft.com/office/officeart/2005/8/layout/hList1"/>
    <dgm:cxn modelId="{61E83516-46ED-4D4A-B4BD-267A0C1A4569}" type="presOf" srcId="{E555D968-1916-4424-BF15-E76C6FF2352D}" destId="{4E7CEC5A-DF60-4D6A-8860-AFC285F51EA8}" srcOrd="0" destOrd="2" presId="urn:microsoft.com/office/officeart/2005/8/layout/hList1"/>
    <dgm:cxn modelId="{89B261B0-1EB1-43CE-AC38-D9775F8E27AC}" type="presOf" srcId="{72B177A7-295A-4D8D-8725-66FC5695625B}" destId="{4E7CEC5A-DF60-4D6A-8860-AFC285F51EA8}" srcOrd="0" destOrd="1" presId="urn:microsoft.com/office/officeart/2005/8/layout/hList1"/>
    <dgm:cxn modelId="{BCE8C891-6A50-4A09-A41D-DA6A57DF8D31}" srcId="{156D6748-7FB9-408F-BB75-B357D3E25498}" destId="{7E467FA3-5C08-43D3-A74C-73B79A81D021}" srcOrd="0" destOrd="0" parTransId="{046C9224-57BE-4FDC-AA6F-CAAEAECC84DE}" sibTransId="{9292E95D-D835-484F-81A5-22ACF2BED6F1}"/>
    <dgm:cxn modelId="{DD507D5E-E330-4C87-ABAE-64FC30948A51}" srcId="{5ED4EE88-A86D-4E1A-A967-11830F88B441}" destId="{679DCFC9-D89B-4D69-B158-010713B5F445}" srcOrd="0" destOrd="0" parTransId="{7AA3E8E9-6C2C-401E-A570-DD76FAD75D05}" sibTransId="{90DD1AD7-B2BD-4B48-B3A5-B13DA176D142}"/>
    <dgm:cxn modelId="{4B674E74-FC8B-472A-B72F-D9C961DB79EA}" type="presOf" srcId="{1305F9CC-57DB-4D9A-BA7C-9A386396B756}" destId="{539EDF22-A0EC-4D1F-8A39-0B5B80463BA3}" srcOrd="0" destOrd="1" presId="urn:microsoft.com/office/officeart/2005/8/layout/hList1"/>
    <dgm:cxn modelId="{2BB3D021-7AA7-4A99-B4DC-188D61F63B40}" srcId="{1D9787C7-4F54-48FE-B5B3-B2B19AF10211}" destId="{FD95F968-2069-4471-910A-3ED085633DFC}" srcOrd="0" destOrd="0" parTransId="{CECA4697-72AE-4797-8535-8EA0A7541D3A}" sibTransId="{FB1585A0-35C8-487B-A519-27E23487EBD0}"/>
    <dgm:cxn modelId="{F041150F-EE3F-44A7-B3BF-A60A5EB3A894}" srcId="{1075E93C-84F2-45AB-BE26-FDF47E76F970}" destId="{156D6748-7FB9-408F-BB75-B357D3E25498}" srcOrd="1" destOrd="0" parTransId="{955AF879-F660-4578-902C-719718826906}" sibTransId="{76CD9A49-0BB3-4E86-8577-706C9155B286}"/>
    <dgm:cxn modelId="{07432293-A794-4251-90FB-86CAF3798176}" srcId="{1075E93C-84F2-45AB-BE26-FDF47E76F970}" destId="{5ED4EE88-A86D-4E1A-A967-11830F88B441}" srcOrd="0" destOrd="0" parTransId="{5D6DC926-1621-4895-834E-838B9372FB26}" sibTransId="{2E363A31-F299-4A1E-8F5F-08F444B07D0E}"/>
    <dgm:cxn modelId="{ACC37180-9491-4FDC-BD65-0B6E61B1C97D}" type="presOf" srcId="{FAF9A052-9623-48DF-86BA-7BD7B1E19168}" destId="{4E7CEC5A-DF60-4D6A-8860-AFC285F51EA8}" srcOrd="0" destOrd="3" presId="urn:microsoft.com/office/officeart/2005/8/layout/hList1"/>
    <dgm:cxn modelId="{9823AF2D-E75C-4012-89AA-7F51F364230F}" srcId="{1D9787C7-4F54-48FE-B5B3-B2B19AF10211}" destId="{1305F9CC-57DB-4D9A-BA7C-9A386396B756}" srcOrd="1" destOrd="0" parTransId="{5060D4A8-BE72-4F59-B699-9977EB1EE9B7}" sibTransId="{F28136B1-1971-49E4-92D1-A51088F41715}"/>
    <dgm:cxn modelId="{870C0D15-7D96-4F36-AB52-7568602BFF67}" type="presOf" srcId="{5ED4EE88-A86D-4E1A-A967-11830F88B441}" destId="{0DA03E87-F022-4C30-8DDE-404BFD8AB6D7}" srcOrd="0" destOrd="0" presId="urn:microsoft.com/office/officeart/2005/8/layout/hList1"/>
    <dgm:cxn modelId="{3968E46A-D687-4DC0-8A3B-6BBBE7DA5785}" type="presOf" srcId="{156D6748-7FB9-408F-BB75-B357D3E25498}" destId="{DD59E628-1C86-4EC1-BB18-0462F587FF49}" srcOrd="0" destOrd="0" presId="urn:microsoft.com/office/officeart/2005/8/layout/hList1"/>
    <dgm:cxn modelId="{B73F575F-F50F-4DE2-9C4E-60BE1B42B987}" type="presOf" srcId="{679DCFC9-D89B-4D69-B158-010713B5F445}" destId="{813C6C7F-E264-4EFD-A549-BFDAE6817A97}" srcOrd="0" destOrd="0" presId="urn:microsoft.com/office/officeart/2005/8/layout/hList1"/>
    <dgm:cxn modelId="{E2D15F22-F9C5-43BD-A86A-8E50433466FB}" type="presParOf" srcId="{9CFE65EE-EE22-403D-906C-1A983CD58B2F}" destId="{E11B0B07-2B3A-4F73-A661-4A15B02BA1E9}" srcOrd="0" destOrd="0" presId="urn:microsoft.com/office/officeart/2005/8/layout/hList1"/>
    <dgm:cxn modelId="{3416805D-568D-4380-B093-D284F3324F6E}" type="presParOf" srcId="{E11B0B07-2B3A-4F73-A661-4A15B02BA1E9}" destId="{0DA03E87-F022-4C30-8DDE-404BFD8AB6D7}" srcOrd="0" destOrd="0" presId="urn:microsoft.com/office/officeart/2005/8/layout/hList1"/>
    <dgm:cxn modelId="{6654B49F-8FD0-4238-B545-B07CE620DD8A}" type="presParOf" srcId="{E11B0B07-2B3A-4F73-A661-4A15B02BA1E9}" destId="{813C6C7F-E264-4EFD-A549-BFDAE6817A97}" srcOrd="1" destOrd="0" presId="urn:microsoft.com/office/officeart/2005/8/layout/hList1"/>
    <dgm:cxn modelId="{D4968D90-68C6-464C-B1A6-E021E1E402FB}" type="presParOf" srcId="{9CFE65EE-EE22-403D-906C-1A983CD58B2F}" destId="{4A097BEB-350F-4A52-BE10-F5D90D2D98B1}" srcOrd="1" destOrd="0" presId="urn:microsoft.com/office/officeart/2005/8/layout/hList1"/>
    <dgm:cxn modelId="{1C48E0C5-AB49-4B9A-B16C-DEF0F26674A6}" type="presParOf" srcId="{9CFE65EE-EE22-403D-906C-1A983CD58B2F}" destId="{2A74FC90-E7CE-4A06-BF72-5FB6DF98DCD2}" srcOrd="2" destOrd="0" presId="urn:microsoft.com/office/officeart/2005/8/layout/hList1"/>
    <dgm:cxn modelId="{EF6C029D-FA26-4BC7-BD75-EF91602338A3}" type="presParOf" srcId="{2A74FC90-E7CE-4A06-BF72-5FB6DF98DCD2}" destId="{DD59E628-1C86-4EC1-BB18-0462F587FF49}" srcOrd="0" destOrd="0" presId="urn:microsoft.com/office/officeart/2005/8/layout/hList1"/>
    <dgm:cxn modelId="{7E755A7C-6B5E-481B-A762-AAAF3D3C4009}" type="presParOf" srcId="{2A74FC90-E7CE-4A06-BF72-5FB6DF98DCD2}" destId="{4E7CEC5A-DF60-4D6A-8860-AFC285F51EA8}" srcOrd="1" destOrd="0" presId="urn:microsoft.com/office/officeart/2005/8/layout/hList1"/>
    <dgm:cxn modelId="{8B248923-94C4-490E-A006-B1DB66B4A85A}" type="presParOf" srcId="{9CFE65EE-EE22-403D-906C-1A983CD58B2F}" destId="{E3D3D92B-53D4-42B1-9607-26F5D483FFAE}" srcOrd="3" destOrd="0" presId="urn:microsoft.com/office/officeart/2005/8/layout/hList1"/>
    <dgm:cxn modelId="{2CAAA757-567C-464D-BE00-5B323C751E93}" type="presParOf" srcId="{9CFE65EE-EE22-403D-906C-1A983CD58B2F}" destId="{2D819265-9903-4157-A119-C6526ACA3643}" srcOrd="4" destOrd="0" presId="urn:microsoft.com/office/officeart/2005/8/layout/hList1"/>
    <dgm:cxn modelId="{6AD7F449-EB96-49EB-86B7-336D51482FFC}" type="presParOf" srcId="{2D819265-9903-4157-A119-C6526ACA3643}" destId="{6496DDBA-A2BD-4722-9137-6F94279628DB}" srcOrd="0" destOrd="0" presId="urn:microsoft.com/office/officeart/2005/8/layout/hList1"/>
    <dgm:cxn modelId="{8F899049-02BE-4CDD-ADB2-7DB24E8E8798}" type="presParOf" srcId="{2D819265-9903-4157-A119-C6526ACA3643}" destId="{539EDF22-A0EC-4D1F-8A39-0B5B80463B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661939-B594-4816-AB91-67530D0C8A89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</dgm:pt>
    <dgm:pt modelId="{52CB0D1F-E07B-45FB-A534-425D72ABD523}">
      <dgm:prSet phldrT="[Текст]" custT="1"/>
      <dgm:spPr>
        <a:xfrm>
          <a:off x="3053483" y="433101"/>
          <a:ext cx="3638391" cy="429728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gm:spPr>
      <dgm:t>
        <a:bodyPr/>
        <a:lstStyle/>
        <a:p>
          <a:r>
            <a:rPr lang="ru-RU" sz="11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Управление образования администрации городского округа город Елец</a:t>
          </a:r>
          <a:endParaRPr lang="ru-RU" sz="11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gm:t>
    </dgm:pt>
    <dgm:pt modelId="{8169EB82-268D-4409-80C4-5E4DF03A5F55}" type="parTrans" cxnId="{DCACEDE2-FA7A-466A-AE5C-E216BAA3A0D3}">
      <dgm:prSet/>
      <dgm:spPr/>
      <dgm:t>
        <a:bodyPr/>
        <a:lstStyle/>
        <a:p>
          <a:endParaRPr lang="ru-RU"/>
        </a:p>
      </dgm:t>
    </dgm:pt>
    <dgm:pt modelId="{DDF42D64-9C95-4314-AB51-04D68CBA6E7B}" type="sibTrans" cxnId="{DCACEDE2-FA7A-466A-AE5C-E216BAA3A0D3}">
      <dgm:prSet/>
      <dgm:spPr/>
      <dgm:t>
        <a:bodyPr/>
        <a:lstStyle/>
        <a:p>
          <a:endParaRPr lang="ru-RU"/>
        </a:p>
      </dgm:t>
    </dgm:pt>
    <dgm:pt modelId="{EA9257DC-2951-4905-B2A3-23161126355C}">
      <dgm:prSet phldrT="[Текст]" custT="1"/>
      <dgm:spPr>
        <a:xfrm>
          <a:off x="3053483" y="2585587"/>
          <a:ext cx="3638391" cy="478638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gm:spPr>
      <dgm:t>
        <a:bodyPr/>
        <a:lstStyle/>
        <a:p>
          <a:r>
            <a:rPr lang="ru-RU" sz="11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Елецкий филиал ГУЗ «Липецкий областной наркологический диспансер»</a:t>
          </a:r>
          <a:endParaRPr lang="ru-RU" sz="11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gm:t>
    </dgm:pt>
    <dgm:pt modelId="{9FF0D8AD-9173-4FF4-9A94-8E44F8ED5839}" type="parTrans" cxnId="{D203EC96-972F-4677-A424-2427FBCE4A54}">
      <dgm:prSet/>
      <dgm:spPr/>
      <dgm:t>
        <a:bodyPr/>
        <a:lstStyle/>
        <a:p>
          <a:endParaRPr lang="ru-RU"/>
        </a:p>
      </dgm:t>
    </dgm:pt>
    <dgm:pt modelId="{310CDD3D-2843-45B5-B4D0-971A66893DE3}" type="sibTrans" cxnId="{D203EC96-972F-4677-A424-2427FBCE4A54}">
      <dgm:prSet/>
      <dgm:spPr/>
      <dgm:t>
        <a:bodyPr/>
        <a:lstStyle/>
        <a:p>
          <a:endParaRPr lang="ru-RU"/>
        </a:p>
      </dgm:t>
    </dgm:pt>
    <dgm:pt modelId="{07BE8461-ECD0-4FF9-B5DB-1CB4AE8EE07E}">
      <dgm:prSet phldrT="[Текст]" custT="1"/>
      <dgm:spPr>
        <a:xfrm>
          <a:off x="3053483" y="4028481"/>
          <a:ext cx="3638391" cy="543519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gm:spPr>
      <dgm:t>
        <a:bodyPr/>
        <a:lstStyle/>
        <a:p>
          <a:r>
            <a:rPr lang="ru-RU" sz="11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Комитет опеки и попечительства администрации городского округа город Елец</a:t>
          </a:r>
          <a:endParaRPr lang="ru-RU" sz="11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gm:t>
    </dgm:pt>
    <dgm:pt modelId="{FCE5F8E9-3EB1-46C3-9268-C071B2A05899}" type="parTrans" cxnId="{61C89571-622E-4E57-96FB-8CA3052B63CE}">
      <dgm:prSet/>
      <dgm:spPr/>
      <dgm:t>
        <a:bodyPr/>
        <a:lstStyle/>
        <a:p>
          <a:endParaRPr lang="ru-RU"/>
        </a:p>
      </dgm:t>
    </dgm:pt>
    <dgm:pt modelId="{BD025C65-2567-4D90-A3E5-C6EA706AA58C}" type="sibTrans" cxnId="{61C89571-622E-4E57-96FB-8CA3052B63CE}">
      <dgm:prSet/>
      <dgm:spPr/>
      <dgm:t>
        <a:bodyPr/>
        <a:lstStyle/>
        <a:p>
          <a:endParaRPr lang="ru-RU"/>
        </a:p>
      </dgm:t>
    </dgm:pt>
    <dgm:pt modelId="{406C7341-C1FF-4C20-9323-990BBEB9578D}">
      <dgm:prSet custT="1"/>
      <dgm:spPr>
        <a:xfrm>
          <a:off x="3053483" y="946890"/>
          <a:ext cx="3638391" cy="502101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gm:spPr>
      <dgm:t>
        <a:bodyPr/>
        <a:lstStyle/>
        <a:p>
          <a:r>
            <a:rPr lang="ru-RU" sz="11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Комитет по физической культуре и спорту администрации  городского округа город Елец</a:t>
          </a:r>
          <a:endParaRPr lang="ru-RU" sz="11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gm:t>
    </dgm:pt>
    <dgm:pt modelId="{976AD7BE-6435-4533-9BE8-CEBE95031B7A}" type="parTrans" cxnId="{D0037E68-96AF-4B55-ADFA-4DC7AD7FD930}">
      <dgm:prSet/>
      <dgm:spPr/>
      <dgm:t>
        <a:bodyPr/>
        <a:lstStyle/>
        <a:p>
          <a:endParaRPr lang="ru-RU"/>
        </a:p>
      </dgm:t>
    </dgm:pt>
    <dgm:pt modelId="{DC90EA45-F0E5-48D1-B598-1DE76C290C8B}" type="sibTrans" cxnId="{D0037E68-96AF-4B55-ADFA-4DC7AD7FD930}">
      <dgm:prSet/>
      <dgm:spPr/>
      <dgm:t>
        <a:bodyPr/>
        <a:lstStyle/>
        <a:p>
          <a:endParaRPr lang="ru-RU"/>
        </a:p>
      </dgm:t>
    </dgm:pt>
    <dgm:pt modelId="{91218A08-AD92-4E9B-96B9-FD8C4A362180}">
      <dgm:prSet custT="1"/>
      <dgm:spPr>
        <a:xfrm>
          <a:off x="3053483" y="2073716"/>
          <a:ext cx="3638391" cy="445965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gm:spPr>
      <dgm:t>
        <a:bodyPr/>
        <a:lstStyle/>
        <a:p>
          <a:r>
            <a:rPr lang="ru-RU" sz="11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ГУЗ «Елецкий врачебно-физкультурный диспансер»</a:t>
          </a:r>
          <a:endParaRPr lang="ru-RU" sz="11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gm:t>
    </dgm:pt>
    <dgm:pt modelId="{A83F89C9-4F43-4A09-AD33-F5A441BD3CD3}" type="parTrans" cxnId="{4E1580CD-8C91-4781-AEFD-D609F9C4981D}">
      <dgm:prSet/>
      <dgm:spPr/>
      <dgm:t>
        <a:bodyPr/>
        <a:lstStyle/>
        <a:p>
          <a:endParaRPr lang="ru-RU"/>
        </a:p>
      </dgm:t>
    </dgm:pt>
    <dgm:pt modelId="{1DFB72B2-E5D7-44FF-A8FE-A51E3B1E38A5}" type="sibTrans" cxnId="{4E1580CD-8C91-4781-AEFD-D609F9C4981D}">
      <dgm:prSet/>
      <dgm:spPr/>
      <dgm:t>
        <a:bodyPr/>
        <a:lstStyle/>
        <a:p>
          <a:endParaRPr lang="ru-RU"/>
        </a:p>
      </dgm:t>
    </dgm:pt>
    <dgm:pt modelId="{453AC64C-730E-4280-A0AA-0E86A1DCCAEF}">
      <dgm:prSet custT="1"/>
      <dgm:spPr>
        <a:xfrm>
          <a:off x="3053483" y="3124200"/>
          <a:ext cx="3638391" cy="446410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gm:spPr>
      <dgm:t>
        <a:bodyPr/>
        <a:lstStyle/>
        <a:p>
          <a:r>
            <a:rPr lang="ru-RU" sz="11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КДН и ЗП администрации городского округа город Елец</a:t>
          </a:r>
          <a:endParaRPr lang="ru-RU" sz="11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gm:t>
    </dgm:pt>
    <dgm:pt modelId="{E742E884-45F5-410A-9A1C-B14250033218}" type="parTrans" cxnId="{BDDF18C8-8CCD-4D3D-8414-259B9D98B137}">
      <dgm:prSet/>
      <dgm:spPr/>
      <dgm:t>
        <a:bodyPr/>
        <a:lstStyle/>
        <a:p>
          <a:endParaRPr lang="ru-RU"/>
        </a:p>
      </dgm:t>
    </dgm:pt>
    <dgm:pt modelId="{02D25585-CD81-4C32-B665-517AECE1B299}" type="sibTrans" cxnId="{BDDF18C8-8CCD-4D3D-8414-259B9D98B137}">
      <dgm:prSet/>
      <dgm:spPr/>
      <dgm:t>
        <a:bodyPr/>
        <a:lstStyle/>
        <a:p>
          <a:endParaRPr lang="ru-RU"/>
        </a:p>
      </dgm:t>
    </dgm:pt>
    <dgm:pt modelId="{7F3392EA-A5F9-42A2-8626-258DEDA3778C}">
      <dgm:prSet/>
      <dgm:spPr>
        <a:xfrm>
          <a:off x="3053483" y="3657601"/>
          <a:ext cx="3638391" cy="289169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gm:spPr>
      <dgm:t>
        <a:bodyPr/>
        <a:lstStyle/>
        <a:p>
          <a:r>
            <a:rPr lang="ru-RU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ОМВД России по городу Ельцу</a:t>
          </a:r>
          <a:endParaRPr lang="ru-RU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gm:t>
    </dgm:pt>
    <dgm:pt modelId="{DEEB641D-6E85-42EF-873B-F61B9CF465A5}" type="parTrans" cxnId="{2A8E1ACA-3EE4-48C0-A45C-F7C4B6CCB063}">
      <dgm:prSet/>
      <dgm:spPr/>
      <dgm:t>
        <a:bodyPr/>
        <a:lstStyle/>
        <a:p>
          <a:endParaRPr lang="ru-RU"/>
        </a:p>
      </dgm:t>
    </dgm:pt>
    <dgm:pt modelId="{17FD34D6-D314-4BD5-B77C-3C7E931EAFEC}" type="sibTrans" cxnId="{2A8E1ACA-3EE4-48C0-A45C-F7C4B6CCB063}">
      <dgm:prSet/>
      <dgm:spPr/>
      <dgm:t>
        <a:bodyPr/>
        <a:lstStyle/>
        <a:p>
          <a:endParaRPr lang="ru-RU"/>
        </a:p>
      </dgm:t>
    </dgm:pt>
    <dgm:pt modelId="{0C037D5D-6825-417D-B684-7DE8E8628533}">
      <dgm:prSet/>
      <dgm:spPr>
        <a:xfrm>
          <a:off x="3053483" y="4648199"/>
          <a:ext cx="3638391" cy="525038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gm:spPr>
      <dgm:t>
        <a:bodyPr/>
        <a:lstStyle/>
        <a:p>
          <a:r>
            <a:rPr lang="ru-RU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ОБУ «Центр социальной защиты населения по городу Ельцу»</a:t>
          </a:r>
          <a:endParaRPr lang="ru-RU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gm:t>
    </dgm:pt>
    <dgm:pt modelId="{1E34D84D-7BEA-4549-87B1-92BE5EBBA3E1}" type="parTrans" cxnId="{D05A444E-3300-45C6-9638-FC8D94D98A12}">
      <dgm:prSet/>
      <dgm:spPr/>
      <dgm:t>
        <a:bodyPr/>
        <a:lstStyle/>
        <a:p>
          <a:endParaRPr lang="ru-RU"/>
        </a:p>
      </dgm:t>
    </dgm:pt>
    <dgm:pt modelId="{8F755EC9-54F8-4A9B-A60F-FEE2139D1845}" type="sibTrans" cxnId="{D05A444E-3300-45C6-9638-FC8D94D98A12}">
      <dgm:prSet/>
      <dgm:spPr/>
      <dgm:t>
        <a:bodyPr/>
        <a:lstStyle/>
        <a:p>
          <a:endParaRPr lang="ru-RU"/>
        </a:p>
      </dgm:t>
    </dgm:pt>
    <dgm:pt modelId="{F9040E37-C7F9-44CE-A82D-24618F03D0B7}" type="pres">
      <dgm:prSet presAssocID="{6F661939-B594-4816-AB91-67530D0C8A89}" presName="compositeShape" presStyleCnt="0">
        <dgm:presLayoutVars>
          <dgm:dir/>
          <dgm:resizeHandles/>
        </dgm:presLayoutVars>
      </dgm:prSet>
      <dgm:spPr/>
    </dgm:pt>
    <dgm:pt modelId="{B3FDB642-C7D7-488B-B28F-0D2E4FB1FBB4}" type="pres">
      <dgm:prSet presAssocID="{6F661939-B594-4816-AB91-67530D0C8A89}" presName="pyramid" presStyleLbl="node1" presStyleIdx="0" presStyleCnt="1" custScaleX="92275" custLinFactNeighborY="737"/>
      <dgm:spPr>
        <a:xfrm>
          <a:off x="470925" y="0"/>
          <a:ext cx="5165116" cy="5597525"/>
        </a:xfrm>
        <a:prstGeom prst="triangle">
          <a:avLst/>
        </a:prstGeom>
        <a:gradFill rotWithShape="0">
          <a:gsLst>
            <a:gs pos="0">
              <a:srgbClr val="99CC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9CC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9CC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</dgm:pt>
    <dgm:pt modelId="{5B70F500-AE78-4525-A8D5-2DDFA78DE4A1}" type="pres">
      <dgm:prSet presAssocID="{6F661939-B594-4816-AB91-67530D0C8A89}" presName="theList" presStyleCnt="0"/>
      <dgm:spPr/>
    </dgm:pt>
    <dgm:pt modelId="{8C2D94BE-D4C2-430F-8D16-C733B3E02323}" type="pres">
      <dgm:prSet presAssocID="{52CB0D1F-E07B-45FB-A534-425D72ABD523}" presName="aNode" presStyleLbl="fgAcc1" presStyleIdx="0" presStyleCnt="8" custScaleY="148608" custLinFactY="-3229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24A85-8346-4665-BFDF-DB3466CE9AA6}" type="pres">
      <dgm:prSet presAssocID="{52CB0D1F-E07B-45FB-A534-425D72ABD523}" presName="aSpace" presStyleCnt="0"/>
      <dgm:spPr/>
    </dgm:pt>
    <dgm:pt modelId="{0B35BC6C-D593-4DFB-AA6C-90FB8BA3D38C}" type="pres">
      <dgm:prSet presAssocID="{406C7341-C1FF-4C20-9323-990BBEB9578D}" presName="aNode" presStyleLbl="fgAcc1" presStyleIdx="1" presStyleCnt="8" custScaleY="173636" custLinFactY="-1572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C6A34-3521-4D01-B391-6F4B37728AD7}" type="pres">
      <dgm:prSet presAssocID="{406C7341-C1FF-4C20-9323-990BBEB9578D}" presName="aSpace" presStyleCnt="0"/>
      <dgm:spPr/>
    </dgm:pt>
    <dgm:pt modelId="{8A3A05D6-667D-4A78-8397-A433DAED479C}" type="pres">
      <dgm:prSet presAssocID="{91218A08-AD92-4E9B-96B9-FD8C4A362180}" presName="aNode" presStyleLbl="fgAcc1" presStyleIdx="2" presStyleCnt="8" custScaleY="154223" custLinFactNeighborY="-43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5E769-9FD1-4F00-8666-3E572F9ACFEE}" type="pres">
      <dgm:prSet presAssocID="{91218A08-AD92-4E9B-96B9-FD8C4A362180}" presName="aSpace" presStyleCnt="0"/>
      <dgm:spPr/>
    </dgm:pt>
    <dgm:pt modelId="{340409A6-EB7E-4268-A03D-DB80D90C10B6}" type="pres">
      <dgm:prSet presAssocID="{EA9257DC-2951-4905-B2A3-23161126355C}" presName="aNode" presStyleLbl="fgAcc1" presStyleIdx="3" presStyleCnt="8" custScaleY="165522" custLinFactNeighborY="39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3CE08-9DA7-40F3-B242-2E8E5BBC0D8A}" type="pres">
      <dgm:prSet presAssocID="{EA9257DC-2951-4905-B2A3-23161126355C}" presName="aSpace" presStyleCnt="0"/>
      <dgm:spPr/>
    </dgm:pt>
    <dgm:pt modelId="{82BFC52C-2EC7-4F10-A1E6-65F186560189}" type="pres">
      <dgm:prSet presAssocID="{453AC64C-730E-4280-A0AA-0E86A1DCCAEF}" presName="aNode" presStyleLbl="fgAcc1" presStyleIdx="4" presStyleCnt="8" custScaleY="154377" custLinFactY="64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4C9983-8EA4-4338-8A02-297DD368B7E0}" type="pres">
      <dgm:prSet presAssocID="{453AC64C-730E-4280-A0AA-0E86A1DCCAEF}" presName="aSpace" presStyleCnt="0"/>
      <dgm:spPr/>
    </dgm:pt>
    <dgm:pt modelId="{817B907E-76A0-43A3-AFC2-A9281357BD15}" type="pres">
      <dgm:prSet presAssocID="{7F3392EA-A5F9-42A2-8626-258DEDA3778C}" presName="aNode" presStyleLbl="fgAcc1" presStyleIdx="5" presStyleCnt="8" custLinFactY="1823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07B70-B7D7-43D5-B821-94FE9EB195F0}" type="pres">
      <dgm:prSet presAssocID="{7F3392EA-A5F9-42A2-8626-258DEDA3778C}" presName="aSpace" presStyleCnt="0"/>
      <dgm:spPr/>
    </dgm:pt>
    <dgm:pt modelId="{FEB1C4D6-58D6-4FE8-A652-49AEE5C36207}" type="pres">
      <dgm:prSet presAssocID="{07BE8461-ECD0-4FF9-B5DB-1CB4AE8EE07E}" presName="aNode" presStyleLbl="fgAcc1" presStyleIdx="6" presStyleCnt="8" custScaleY="187959" custLinFactY="339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21360-DFA9-448E-AA7D-4BF63E71CC7C}" type="pres">
      <dgm:prSet presAssocID="{07BE8461-ECD0-4FF9-B5DB-1CB4AE8EE07E}" presName="aSpace" presStyleCnt="0"/>
      <dgm:spPr/>
    </dgm:pt>
    <dgm:pt modelId="{1F427B34-F0D6-49A9-8CF6-507D39C79662}" type="pres">
      <dgm:prSet presAssocID="{0C037D5D-6825-417D-B684-7DE8E8628533}" presName="aNode" presStyleLbl="fgAcc1" presStyleIdx="7" presStyleCnt="8" custScaleY="181568" custLinFactY="4784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A395C-F1BB-4058-B482-EBE08F9DA3B6}" type="pres">
      <dgm:prSet presAssocID="{0C037D5D-6825-417D-B684-7DE8E8628533}" presName="aSpace" presStyleCnt="0"/>
      <dgm:spPr/>
    </dgm:pt>
  </dgm:ptLst>
  <dgm:cxnLst>
    <dgm:cxn modelId="{3016CFF1-7553-4BDE-9EB0-3B0C265E9903}" type="presOf" srcId="{0C037D5D-6825-417D-B684-7DE8E8628533}" destId="{1F427B34-F0D6-49A9-8CF6-507D39C79662}" srcOrd="0" destOrd="0" presId="urn:microsoft.com/office/officeart/2005/8/layout/pyramid2"/>
    <dgm:cxn modelId="{619A6873-5870-4AC4-8BD0-D37D130DF362}" type="presOf" srcId="{EA9257DC-2951-4905-B2A3-23161126355C}" destId="{340409A6-EB7E-4268-A03D-DB80D90C10B6}" srcOrd="0" destOrd="0" presId="urn:microsoft.com/office/officeart/2005/8/layout/pyramid2"/>
    <dgm:cxn modelId="{BDDF18C8-8CCD-4D3D-8414-259B9D98B137}" srcId="{6F661939-B594-4816-AB91-67530D0C8A89}" destId="{453AC64C-730E-4280-A0AA-0E86A1DCCAEF}" srcOrd="4" destOrd="0" parTransId="{E742E884-45F5-410A-9A1C-B14250033218}" sibTransId="{02D25585-CD81-4C32-B665-517AECE1B299}"/>
    <dgm:cxn modelId="{C0FD9E48-F359-4318-8810-E23481C7D1E4}" type="presOf" srcId="{453AC64C-730E-4280-A0AA-0E86A1DCCAEF}" destId="{82BFC52C-2EC7-4F10-A1E6-65F186560189}" srcOrd="0" destOrd="0" presId="urn:microsoft.com/office/officeart/2005/8/layout/pyramid2"/>
    <dgm:cxn modelId="{D0037E68-96AF-4B55-ADFA-4DC7AD7FD930}" srcId="{6F661939-B594-4816-AB91-67530D0C8A89}" destId="{406C7341-C1FF-4C20-9323-990BBEB9578D}" srcOrd="1" destOrd="0" parTransId="{976AD7BE-6435-4533-9BE8-CEBE95031B7A}" sibTransId="{DC90EA45-F0E5-48D1-B598-1DE76C290C8B}"/>
    <dgm:cxn modelId="{61C89571-622E-4E57-96FB-8CA3052B63CE}" srcId="{6F661939-B594-4816-AB91-67530D0C8A89}" destId="{07BE8461-ECD0-4FF9-B5DB-1CB4AE8EE07E}" srcOrd="6" destOrd="0" parTransId="{FCE5F8E9-3EB1-46C3-9268-C071B2A05899}" sibTransId="{BD025C65-2567-4D90-A3E5-C6EA706AA58C}"/>
    <dgm:cxn modelId="{4E1580CD-8C91-4781-AEFD-D609F9C4981D}" srcId="{6F661939-B594-4816-AB91-67530D0C8A89}" destId="{91218A08-AD92-4E9B-96B9-FD8C4A362180}" srcOrd="2" destOrd="0" parTransId="{A83F89C9-4F43-4A09-AD33-F5A441BD3CD3}" sibTransId="{1DFB72B2-E5D7-44FF-A8FE-A51E3B1E38A5}"/>
    <dgm:cxn modelId="{DCACEDE2-FA7A-466A-AE5C-E216BAA3A0D3}" srcId="{6F661939-B594-4816-AB91-67530D0C8A89}" destId="{52CB0D1F-E07B-45FB-A534-425D72ABD523}" srcOrd="0" destOrd="0" parTransId="{8169EB82-268D-4409-80C4-5E4DF03A5F55}" sibTransId="{DDF42D64-9C95-4314-AB51-04D68CBA6E7B}"/>
    <dgm:cxn modelId="{D05A444E-3300-45C6-9638-FC8D94D98A12}" srcId="{6F661939-B594-4816-AB91-67530D0C8A89}" destId="{0C037D5D-6825-417D-B684-7DE8E8628533}" srcOrd="7" destOrd="0" parTransId="{1E34D84D-7BEA-4549-87B1-92BE5EBBA3E1}" sibTransId="{8F755EC9-54F8-4A9B-A60F-FEE2139D1845}"/>
    <dgm:cxn modelId="{1E26ABBB-B744-4A7F-AD56-7094C95EA234}" type="presOf" srcId="{406C7341-C1FF-4C20-9323-990BBEB9578D}" destId="{0B35BC6C-D593-4DFB-AA6C-90FB8BA3D38C}" srcOrd="0" destOrd="0" presId="urn:microsoft.com/office/officeart/2005/8/layout/pyramid2"/>
    <dgm:cxn modelId="{78E84B22-9649-42AF-A7A6-07D851F49652}" type="presOf" srcId="{7F3392EA-A5F9-42A2-8626-258DEDA3778C}" destId="{817B907E-76A0-43A3-AFC2-A9281357BD15}" srcOrd="0" destOrd="0" presId="urn:microsoft.com/office/officeart/2005/8/layout/pyramid2"/>
    <dgm:cxn modelId="{1BE62EE6-EB6C-4768-A0BC-65801B1B5410}" type="presOf" srcId="{07BE8461-ECD0-4FF9-B5DB-1CB4AE8EE07E}" destId="{FEB1C4D6-58D6-4FE8-A652-49AEE5C36207}" srcOrd="0" destOrd="0" presId="urn:microsoft.com/office/officeart/2005/8/layout/pyramid2"/>
    <dgm:cxn modelId="{5F1AEA4C-CEC0-457A-8F0B-EE6A45959689}" type="presOf" srcId="{6F661939-B594-4816-AB91-67530D0C8A89}" destId="{F9040E37-C7F9-44CE-A82D-24618F03D0B7}" srcOrd="0" destOrd="0" presId="urn:microsoft.com/office/officeart/2005/8/layout/pyramid2"/>
    <dgm:cxn modelId="{D203EC96-972F-4677-A424-2427FBCE4A54}" srcId="{6F661939-B594-4816-AB91-67530D0C8A89}" destId="{EA9257DC-2951-4905-B2A3-23161126355C}" srcOrd="3" destOrd="0" parTransId="{9FF0D8AD-9173-4FF4-9A94-8E44F8ED5839}" sibTransId="{310CDD3D-2843-45B5-B4D0-971A66893DE3}"/>
    <dgm:cxn modelId="{F9CD5254-250D-422A-8383-40E794909C1F}" type="presOf" srcId="{91218A08-AD92-4E9B-96B9-FD8C4A362180}" destId="{8A3A05D6-667D-4A78-8397-A433DAED479C}" srcOrd="0" destOrd="0" presId="urn:microsoft.com/office/officeart/2005/8/layout/pyramid2"/>
    <dgm:cxn modelId="{2A8E1ACA-3EE4-48C0-A45C-F7C4B6CCB063}" srcId="{6F661939-B594-4816-AB91-67530D0C8A89}" destId="{7F3392EA-A5F9-42A2-8626-258DEDA3778C}" srcOrd="5" destOrd="0" parTransId="{DEEB641D-6E85-42EF-873B-F61B9CF465A5}" sibTransId="{17FD34D6-D314-4BD5-B77C-3C7E931EAFEC}"/>
    <dgm:cxn modelId="{FF0070C4-B3C0-46A0-8A03-6E25DDBB4803}" type="presOf" srcId="{52CB0D1F-E07B-45FB-A534-425D72ABD523}" destId="{8C2D94BE-D4C2-430F-8D16-C733B3E02323}" srcOrd="0" destOrd="0" presId="urn:microsoft.com/office/officeart/2005/8/layout/pyramid2"/>
    <dgm:cxn modelId="{66E4518B-2037-45EB-AB94-04CFC06C5E23}" type="presParOf" srcId="{F9040E37-C7F9-44CE-A82D-24618F03D0B7}" destId="{B3FDB642-C7D7-488B-B28F-0D2E4FB1FBB4}" srcOrd="0" destOrd="0" presId="urn:microsoft.com/office/officeart/2005/8/layout/pyramid2"/>
    <dgm:cxn modelId="{EE9056EA-8AB7-4B17-886A-896029C7D3B4}" type="presParOf" srcId="{F9040E37-C7F9-44CE-A82D-24618F03D0B7}" destId="{5B70F500-AE78-4525-A8D5-2DDFA78DE4A1}" srcOrd="1" destOrd="0" presId="urn:microsoft.com/office/officeart/2005/8/layout/pyramid2"/>
    <dgm:cxn modelId="{1D252CB1-6E02-49B0-823A-94BCF35177EF}" type="presParOf" srcId="{5B70F500-AE78-4525-A8D5-2DDFA78DE4A1}" destId="{8C2D94BE-D4C2-430F-8D16-C733B3E02323}" srcOrd="0" destOrd="0" presId="urn:microsoft.com/office/officeart/2005/8/layout/pyramid2"/>
    <dgm:cxn modelId="{B02A84F3-F908-4206-A2E4-F17119DFC869}" type="presParOf" srcId="{5B70F500-AE78-4525-A8D5-2DDFA78DE4A1}" destId="{B6924A85-8346-4665-BFDF-DB3466CE9AA6}" srcOrd="1" destOrd="0" presId="urn:microsoft.com/office/officeart/2005/8/layout/pyramid2"/>
    <dgm:cxn modelId="{675A7BAE-68EC-4D15-8A9B-8AD6AFD95B88}" type="presParOf" srcId="{5B70F500-AE78-4525-A8D5-2DDFA78DE4A1}" destId="{0B35BC6C-D593-4DFB-AA6C-90FB8BA3D38C}" srcOrd="2" destOrd="0" presId="urn:microsoft.com/office/officeart/2005/8/layout/pyramid2"/>
    <dgm:cxn modelId="{BEF20B2B-2BD4-4905-AF4F-CFC7121F743D}" type="presParOf" srcId="{5B70F500-AE78-4525-A8D5-2DDFA78DE4A1}" destId="{6CFC6A34-3521-4D01-B391-6F4B37728AD7}" srcOrd="3" destOrd="0" presId="urn:microsoft.com/office/officeart/2005/8/layout/pyramid2"/>
    <dgm:cxn modelId="{C9F015FE-7BC4-40AE-AA8B-CEB8E6A0619F}" type="presParOf" srcId="{5B70F500-AE78-4525-A8D5-2DDFA78DE4A1}" destId="{8A3A05D6-667D-4A78-8397-A433DAED479C}" srcOrd="4" destOrd="0" presId="urn:microsoft.com/office/officeart/2005/8/layout/pyramid2"/>
    <dgm:cxn modelId="{1ACBCFFC-CBC2-425A-B15C-976DABCD0B4F}" type="presParOf" srcId="{5B70F500-AE78-4525-A8D5-2DDFA78DE4A1}" destId="{ADC5E769-9FD1-4F00-8666-3E572F9ACFEE}" srcOrd="5" destOrd="0" presId="urn:microsoft.com/office/officeart/2005/8/layout/pyramid2"/>
    <dgm:cxn modelId="{A6EB44C3-80E3-4A2C-85D9-3411AE8C26A3}" type="presParOf" srcId="{5B70F500-AE78-4525-A8D5-2DDFA78DE4A1}" destId="{340409A6-EB7E-4268-A03D-DB80D90C10B6}" srcOrd="6" destOrd="0" presId="urn:microsoft.com/office/officeart/2005/8/layout/pyramid2"/>
    <dgm:cxn modelId="{2F56AF88-6EE8-4D34-84F6-0DC0F1512AA2}" type="presParOf" srcId="{5B70F500-AE78-4525-A8D5-2DDFA78DE4A1}" destId="{5BE3CE08-9DA7-40F3-B242-2E8E5BBC0D8A}" srcOrd="7" destOrd="0" presId="urn:microsoft.com/office/officeart/2005/8/layout/pyramid2"/>
    <dgm:cxn modelId="{81D3B694-53D4-49CE-874A-03EB64BB554F}" type="presParOf" srcId="{5B70F500-AE78-4525-A8D5-2DDFA78DE4A1}" destId="{82BFC52C-2EC7-4F10-A1E6-65F186560189}" srcOrd="8" destOrd="0" presId="urn:microsoft.com/office/officeart/2005/8/layout/pyramid2"/>
    <dgm:cxn modelId="{63110519-8D0C-4C4B-97B9-1D4330C9550D}" type="presParOf" srcId="{5B70F500-AE78-4525-A8D5-2DDFA78DE4A1}" destId="{894C9983-8EA4-4338-8A02-297DD368B7E0}" srcOrd="9" destOrd="0" presId="urn:microsoft.com/office/officeart/2005/8/layout/pyramid2"/>
    <dgm:cxn modelId="{B7132F1D-ACBA-4FBC-ABC4-0E6019AF6F66}" type="presParOf" srcId="{5B70F500-AE78-4525-A8D5-2DDFA78DE4A1}" destId="{817B907E-76A0-43A3-AFC2-A9281357BD15}" srcOrd="10" destOrd="0" presId="urn:microsoft.com/office/officeart/2005/8/layout/pyramid2"/>
    <dgm:cxn modelId="{70ADCE0E-1284-4AF9-AC12-8B3E67D7683D}" type="presParOf" srcId="{5B70F500-AE78-4525-A8D5-2DDFA78DE4A1}" destId="{FAE07B70-B7D7-43D5-B821-94FE9EB195F0}" srcOrd="11" destOrd="0" presId="urn:microsoft.com/office/officeart/2005/8/layout/pyramid2"/>
    <dgm:cxn modelId="{D98A5347-3693-439E-A0F8-A95FCCD4C0A5}" type="presParOf" srcId="{5B70F500-AE78-4525-A8D5-2DDFA78DE4A1}" destId="{FEB1C4D6-58D6-4FE8-A652-49AEE5C36207}" srcOrd="12" destOrd="0" presId="urn:microsoft.com/office/officeart/2005/8/layout/pyramid2"/>
    <dgm:cxn modelId="{2FED9CF7-C19C-4AA5-8CB8-FC36561C9278}" type="presParOf" srcId="{5B70F500-AE78-4525-A8D5-2DDFA78DE4A1}" destId="{F7C21360-DFA9-448E-AA7D-4BF63E71CC7C}" srcOrd="13" destOrd="0" presId="urn:microsoft.com/office/officeart/2005/8/layout/pyramid2"/>
    <dgm:cxn modelId="{C229C0FB-5B4E-45D7-9F29-42AFFB6D2B79}" type="presParOf" srcId="{5B70F500-AE78-4525-A8D5-2DDFA78DE4A1}" destId="{1F427B34-F0D6-49A9-8CF6-507D39C79662}" srcOrd="14" destOrd="0" presId="urn:microsoft.com/office/officeart/2005/8/layout/pyramid2"/>
    <dgm:cxn modelId="{4F7E0ADB-AD55-4EFA-AB1A-4ED2EB73D019}" type="presParOf" srcId="{5B70F500-AE78-4525-A8D5-2DDFA78DE4A1}" destId="{00DA395C-F1BB-4058-B482-EBE08F9DA3B6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2BE55-E4F0-4A44-95CE-6EDDA10E36B6}">
      <dsp:nvSpPr>
        <dsp:cNvPr id="0" name=""/>
        <dsp:cNvSpPr/>
      </dsp:nvSpPr>
      <dsp:spPr>
        <a:xfrm>
          <a:off x="747330" y="942866"/>
          <a:ext cx="545135" cy="4435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5851"/>
              </a:lnTo>
              <a:lnTo>
                <a:pt x="545135" y="4435851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16DBFD-2A19-4A98-B0E5-96E31015AAF9}">
      <dsp:nvSpPr>
        <dsp:cNvPr id="0" name=""/>
        <dsp:cNvSpPr/>
      </dsp:nvSpPr>
      <dsp:spPr>
        <a:xfrm>
          <a:off x="747330" y="942866"/>
          <a:ext cx="545135" cy="3466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6615"/>
              </a:lnTo>
              <a:lnTo>
                <a:pt x="545135" y="3466615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E9A695-52E9-4DD7-98AC-E3969D975041}">
      <dsp:nvSpPr>
        <dsp:cNvPr id="0" name=""/>
        <dsp:cNvSpPr/>
      </dsp:nvSpPr>
      <dsp:spPr>
        <a:xfrm>
          <a:off x="747330" y="942866"/>
          <a:ext cx="545135" cy="2522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2823"/>
              </a:lnTo>
              <a:lnTo>
                <a:pt x="545135" y="2522823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4D486-84CD-4733-AC6D-0F238EBA23A6}">
      <dsp:nvSpPr>
        <dsp:cNvPr id="0" name=""/>
        <dsp:cNvSpPr/>
      </dsp:nvSpPr>
      <dsp:spPr>
        <a:xfrm>
          <a:off x="747330" y="942866"/>
          <a:ext cx="545135" cy="1545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5738"/>
              </a:lnTo>
              <a:lnTo>
                <a:pt x="545135" y="1545738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90F5C-4AD0-4C88-976F-153A49B7A73F}">
      <dsp:nvSpPr>
        <dsp:cNvPr id="0" name=""/>
        <dsp:cNvSpPr/>
      </dsp:nvSpPr>
      <dsp:spPr>
        <a:xfrm>
          <a:off x="747330" y="942866"/>
          <a:ext cx="545135" cy="581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676"/>
              </a:lnTo>
              <a:lnTo>
                <a:pt x="545135" y="581676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6BDE9-4438-42C6-B659-331F35FF7F79}">
      <dsp:nvSpPr>
        <dsp:cNvPr id="0" name=""/>
        <dsp:cNvSpPr/>
      </dsp:nvSpPr>
      <dsp:spPr>
        <a:xfrm>
          <a:off x="383906" y="312"/>
          <a:ext cx="3634238" cy="94255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/>
              <a:effectLst/>
              <a:latin typeface="Arial" charset="0"/>
            </a:rPr>
            <a:t>«ДОБРЫНЯ»</a:t>
          </a:r>
        </a:p>
      </dsp:txBody>
      <dsp:txXfrm>
        <a:off x="383906" y="312"/>
        <a:ext cx="3634238" cy="942553"/>
      </dsp:txXfrm>
    </dsp:sp>
    <dsp:sp modelId="{D7208A06-2379-443C-AF2D-A009AFC73900}">
      <dsp:nvSpPr>
        <dsp:cNvPr id="0" name=""/>
        <dsp:cNvSpPr/>
      </dsp:nvSpPr>
      <dsp:spPr>
        <a:xfrm>
          <a:off x="1292466" y="1150841"/>
          <a:ext cx="6232997" cy="74740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effectLst/>
              <a:latin typeface="Arial" charset="0"/>
            </a:rPr>
            <a:t>ДЕТИ, ПОДРОСТКИ, МОЛОДЁЖЬ И ИХ РОДИТЕЛИ</a:t>
          </a:r>
        </a:p>
      </dsp:txBody>
      <dsp:txXfrm>
        <a:off x="1292466" y="1150841"/>
        <a:ext cx="6232997" cy="747403"/>
      </dsp:txXfrm>
    </dsp:sp>
    <dsp:sp modelId="{8128B548-BD06-4E21-94BF-546495C48D72}">
      <dsp:nvSpPr>
        <dsp:cNvPr id="0" name=""/>
        <dsp:cNvSpPr/>
      </dsp:nvSpPr>
      <dsp:spPr>
        <a:xfrm>
          <a:off x="1292466" y="2106220"/>
          <a:ext cx="6201652" cy="7647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effectLst/>
              <a:latin typeface="Arial" charset="0"/>
            </a:rPr>
            <a:t>ЛЮДИ ПОЖИЛОГО ВОЗРАСТА</a:t>
          </a:r>
        </a:p>
      </dsp:txBody>
      <dsp:txXfrm>
        <a:off x="1292466" y="2106220"/>
        <a:ext cx="6201652" cy="764769"/>
      </dsp:txXfrm>
    </dsp:sp>
    <dsp:sp modelId="{4D8C4EC2-F3A8-49C8-86AD-81F5DF663DB7}">
      <dsp:nvSpPr>
        <dsp:cNvPr id="0" name=""/>
        <dsp:cNvSpPr/>
      </dsp:nvSpPr>
      <dsp:spPr>
        <a:xfrm>
          <a:off x="1292466" y="3078964"/>
          <a:ext cx="6248427" cy="7734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effectLst/>
              <a:latin typeface="Arial" charset="0"/>
            </a:rPr>
            <a:t>ОБРАЗОВАТЕЛЬНЫЕ ОРГАНИЗАЦИИ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effectLst/>
              <a:latin typeface="Arial" charset="0"/>
            </a:rPr>
            <a:t> ГОРОДА ЕЛЬЦА </a:t>
          </a:r>
        </a:p>
      </dsp:txBody>
      <dsp:txXfrm>
        <a:off x="1292466" y="3078964"/>
        <a:ext cx="6248427" cy="773449"/>
      </dsp:txXfrm>
    </dsp:sp>
    <dsp:sp modelId="{CFF8A038-2B4E-46E1-A9F6-C3B7C579CD00}">
      <dsp:nvSpPr>
        <dsp:cNvPr id="0" name=""/>
        <dsp:cNvSpPr/>
      </dsp:nvSpPr>
      <dsp:spPr>
        <a:xfrm>
          <a:off x="1292466" y="4060389"/>
          <a:ext cx="6147509" cy="69818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ДВОРОВЫЕ КОМАНДЫ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92466" y="4060389"/>
        <a:ext cx="6147509" cy="698182"/>
      </dsp:txXfrm>
    </dsp:sp>
    <dsp:sp modelId="{0DCF05C1-086A-413C-9A3D-900D0958CE6D}">
      <dsp:nvSpPr>
        <dsp:cNvPr id="0" name=""/>
        <dsp:cNvSpPr/>
      </dsp:nvSpPr>
      <dsp:spPr>
        <a:xfrm>
          <a:off x="1292466" y="4966547"/>
          <a:ext cx="6193293" cy="8243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effectLst/>
              <a:latin typeface="Arial" charset="0"/>
            </a:rPr>
            <a:t>ПОДРОСТКИ, СТОЯЩИЕ НА УЧЁТЕ В КДН,  ДЕТИ-СИРОТЫ, ДЕТИ С ОВЗ</a:t>
          </a:r>
        </a:p>
      </dsp:txBody>
      <dsp:txXfrm>
        <a:off x="1292466" y="4966547"/>
        <a:ext cx="6193293" cy="8243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564F3-BBC4-4628-A0ED-EDDC7AF75429}">
      <dsp:nvSpPr>
        <dsp:cNvPr id="0" name=""/>
        <dsp:cNvSpPr/>
      </dsp:nvSpPr>
      <dsp:spPr>
        <a:xfrm>
          <a:off x="3699484" y="2780638"/>
          <a:ext cx="881950" cy="8819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100" b="0" kern="1200" dirty="0" smtClean="0">
            <a:latin typeface="Arial Black" pitchFamily="34" charset="0"/>
            <a:cs typeface="Arial" pitchFamily="34" charset="0"/>
          </a:endParaRPr>
        </a:p>
      </dsp:txBody>
      <dsp:txXfrm>
        <a:off x="3828643" y="2909797"/>
        <a:ext cx="623632" cy="623632"/>
      </dsp:txXfrm>
    </dsp:sp>
    <dsp:sp modelId="{66813151-9B71-4FFD-9B03-B9F5F165A4BA}">
      <dsp:nvSpPr>
        <dsp:cNvPr id="0" name=""/>
        <dsp:cNvSpPr/>
      </dsp:nvSpPr>
      <dsp:spPr>
        <a:xfrm rot="16200000">
          <a:off x="3696930" y="1818964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741910" y="1923917"/>
        <a:ext cx="797099" cy="179917"/>
      </dsp:txXfrm>
    </dsp:sp>
    <dsp:sp modelId="{543F578C-53EF-40C7-AB3D-1C85B5B8AA9F}">
      <dsp:nvSpPr>
        <dsp:cNvPr id="0" name=""/>
        <dsp:cNvSpPr/>
      </dsp:nvSpPr>
      <dsp:spPr>
        <a:xfrm>
          <a:off x="3589241" y="4505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МАУ СК «Ледовый дворец им. Анатолия Тарасова»</a:t>
          </a:r>
          <a:endParaRPr lang="ru-RU" sz="1000" b="1" kern="1200" dirty="0"/>
        </a:p>
      </dsp:txBody>
      <dsp:txXfrm>
        <a:off x="3750689" y="165953"/>
        <a:ext cx="779541" cy="779541"/>
      </dsp:txXfrm>
    </dsp:sp>
    <dsp:sp modelId="{25AA9D42-203A-42EB-97CB-593B7477DF18}">
      <dsp:nvSpPr>
        <dsp:cNvPr id="0" name=""/>
        <dsp:cNvSpPr/>
      </dsp:nvSpPr>
      <dsp:spPr>
        <a:xfrm rot="18001278">
          <a:off x="4321458" y="1945037"/>
          <a:ext cx="940057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343933" y="2043955"/>
        <a:ext cx="850098" cy="179917"/>
      </dsp:txXfrm>
    </dsp:sp>
    <dsp:sp modelId="{8F6F83EE-84E0-4C21-ADCA-379902BB776C}">
      <dsp:nvSpPr>
        <dsp:cNvPr id="0" name=""/>
        <dsp:cNvSpPr/>
      </dsp:nvSpPr>
      <dsp:spPr>
        <a:xfrm>
          <a:off x="4973075" y="275580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МАУ «ФОК г. Ельца «Виктория»</a:t>
          </a:r>
          <a:endParaRPr lang="ru-RU" sz="1000" b="1" kern="1200" dirty="0"/>
        </a:p>
      </dsp:txBody>
      <dsp:txXfrm>
        <a:off x="5134523" y="437028"/>
        <a:ext cx="779541" cy="779541"/>
      </dsp:txXfrm>
    </dsp:sp>
    <dsp:sp modelId="{F56EF761-32B7-4F32-83F2-36E9E794EF7E}">
      <dsp:nvSpPr>
        <dsp:cNvPr id="0" name=""/>
        <dsp:cNvSpPr/>
      </dsp:nvSpPr>
      <dsp:spPr>
        <a:xfrm rot="19800000">
          <a:off x="4781815" y="2445323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787841" y="2527786"/>
        <a:ext cx="797099" cy="179917"/>
      </dsp:txXfrm>
    </dsp:sp>
    <dsp:sp modelId="{9E2EE4BA-89A4-4BBE-A744-468B3CD8C056}">
      <dsp:nvSpPr>
        <dsp:cNvPr id="0" name=""/>
        <dsp:cNvSpPr/>
      </dsp:nvSpPr>
      <dsp:spPr>
        <a:xfrm>
          <a:off x="5897969" y="1337450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Лыжная база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 г. Ельца</a:t>
          </a:r>
          <a:endParaRPr lang="ru-RU" sz="1000" b="1" kern="1200" dirty="0"/>
        </a:p>
      </dsp:txBody>
      <dsp:txXfrm>
        <a:off x="6059417" y="1498898"/>
        <a:ext cx="779541" cy="779541"/>
      </dsp:txXfrm>
    </dsp:sp>
    <dsp:sp modelId="{4AC67FA2-1778-43D5-9262-401D7B84AE39}">
      <dsp:nvSpPr>
        <dsp:cNvPr id="0" name=""/>
        <dsp:cNvSpPr/>
      </dsp:nvSpPr>
      <dsp:spPr>
        <a:xfrm>
          <a:off x="4949648" y="3071682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949648" y="3131655"/>
        <a:ext cx="797099" cy="179917"/>
      </dsp:txXfrm>
    </dsp:sp>
    <dsp:sp modelId="{058D24C5-9E45-4304-BA30-1A22370866F3}">
      <dsp:nvSpPr>
        <dsp:cNvPr id="0" name=""/>
        <dsp:cNvSpPr/>
      </dsp:nvSpPr>
      <dsp:spPr>
        <a:xfrm>
          <a:off x="6255130" y="2670395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Спортивная площадка  по ул. Костенко, 58</a:t>
          </a:r>
          <a:endParaRPr lang="ru-RU" sz="1000" b="1" kern="1200" dirty="0"/>
        </a:p>
      </dsp:txBody>
      <dsp:txXfrm>
        <a:off x="6416578" y="2831843"/>
        <a:ext cx="779541" cy="779541"/>
      </dsp:txXfrm>
    </dsp:sp>
    <dsp:sp modelId="{B5D4999B-F162-4DCC-9693-C08D60631CE2}">
      <dsp:nvSpPr>
        <dsp:cNvPr id="0" name=""/>
        <dsp:cNvSpPr/>
      </dsp:nvSpPr>
      <dsp:spPr>
        <a:xfrm rot="1800000">
          <a:off x="4781815" y="3698041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787841" y="3735524"/>
        <a:ext cx="797099" cy="179917"/>
      </dsp:txXfrm>
    </dsp:sp>
    <dsp:sp modelId="{D371D156-1526-4C3B-A248-6283C6B1CB93}">
      <dsp:nvSpPr>
        <dsp:cNvPr id="0" name=""/>
        <dsp:cNvSpPr/>
      </dsp:nvSpPr>
      <dsp:spPr>
        <a:xfrm>
          <a:off x="5897969" y="4003340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Спортивная площадка по ул. Костенко, 44А</a:t>
          </a:r>
          <a:endParaRPr lang="ru-RU" sz="1000" b="1" kern="1200" dirty="0"/>
        </a:p>
      </dsp:txBody>
      <dsp:txXfrm>
        <a:off x="6059417" y="4164788"/>
        <a:ext cx="779541" cy="779541"/>
      </dsp:txXfrm>
    </dsp:sp>
    <dsp:sp modelId="{C2DE9673-A15E-447B-BB6D-2420AD9455C1}">
      <dsp:nvSpPr>
        <dsp:cNvPr id="0" name=""/>
        <dsp:cNvSpPr/>
      </dsp:nvSpPr>
      <dsp:spPr>
        <a:xfrm rot="3600000">
          <a:off x="4323289" y="4156567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345779" y="4177587"/>
        <a:ext cx="797099" cy="179917"/>
      </dsp:txXfrm>
    </dsp:sp>
    <dsp:sp modelId="{5A0CB78B-C112-4864-87DF-1BCAD902A27C}">
      <dsp:nvSpPr>
        <dsp:cNvPr id="0" name=""/>
        <dsp:cNvSpPr/>
      </dsp:nvSpPr>
      <dsp:spPr>
        <a:xfrm>
          <a:off x="4922186" y="4979123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Спортивная площадка по ул. Спутников, 1</a:t>
          </a:r>
          <a:endParaRPr lang="ru-RU" sz="1000" b="1" kern="1200" dirty="0"/>
        </a:p>
      </dsp:txBody>
      <dsp:txXfrm>
        <a:off x="5083634" y="5140571"/>
        <a:ext cx="779541" cy="779541"/>
      </dsp:txXfrm>
    </dsp:sp>
    <dsp:sp modelId="{D8B832A3-4919-48DA-9438-454F9305260B}">
      <dsp:nvSpPr>
        <dsp:cNvPr id="0" name=""/>
        <dsp:cNvSpPr/>
      </dsp:nvSpPr>
      <dsp:spPr>
        <a:xfrm rot="5400000">
          <a:off x="3696930" y="4324400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741910" y="4339394"/>
        <a:ext cx="797099" cy="179917"/>
      </dsp:txXfrm>
    </dsp:sp>
    <dsp:sp modelId="{B6756BA4-97D0-4D88-A286-9DBF20F30266}">
      <dsp:nvSpPr>
        <dsp:cNvPr id="0" name=""/>
        <dsp:cNvSpPr/>
      </dsp:nvSpPr>
      <dsp:spPr>
        <a:xfrm>
          <a:off x="3589241" y="5336284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/>
            <a:t>МБОУ «Средняя школа №1 им. М.М. Пришвина»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/>
        </a:p>
      </dsp:txBody>
      <dsp:txXfrm>
        <a:off x="3750689" y="5497732"/>
        <a:ext cx="779541" cy="779541"/>
      </dsp:txXfrm>
    </dsp:sp>
    <dsp:sp modelId="{9B72FAE1-67AC-4B0A-BB49-859207EB322A}">
      <dsp:nvSpPr>
        <dsp:cNvPr id="0" name=""/>
        <dsp:cNvSpPr/>
      </dsp:nvSpPr>
      <dsp:spPr>
        <a:xfrm rot="7200000">
          <a:off x="3070571" y="4156567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3138040" y="4177587"/>
        <a:ext cx="797099" cy="179917"/>
      </dsp:txXfrm>
    </dsp:sp>
    <dsp:sp modelId="{1C4C9494-B50B-49A4-9F26-0339BB7D1F53}">
      <dsp:nvSpPr>
        <dsp:cNvPr id="0" name=""/>
        <dsp:cNvSpPr/>
      </dsp:nvSpPr>
      <dsp:spPr>
        <a:xfrm>
          <a:off x="2256296" y="4979123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/>
            <a:t>МБОУ лицей №5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/>
        </a:p>
      </dsp:txBody>
      <dsp:txXfrm>
        <a:off x="2417744" y="5140571"/>
        <a:ext cx="779541" cy="779541"/>
      </dsp:txXfrm>
    </dsp:sp>
    <dsp:sp modelId="{605DCE37-B2DD-4366-966D-EE73223AFDBF}">
      <dsp:nvSpPr>
        <dsp:cNvPr id="0" name=""/>
        <dsp:cNvSpPr/>
      </dsp:nvSpPr>
      <dsp:spPr>
        <a:xfrm rot="9000000">
          <a:off x="2612045" y="3698041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695978" y="3735524"/>
        <a:ext cx="797099" cy="179917"/>
      </dsp:txXfrm>
    </dsp:sp>
    <dsp:sp modelId="{9FB27FBD-133A-473C-8E63-8D83C96EE4EA}">
      <dsp:nvSpPr>
        <dsp:cNvPr id="0" name=""/>
        <dsp:cNvSpPr/>
      </dsp:nvSpPr>
      <dsp:spPr>
        <a:xfrm>
          <a:off x="1280512" y="4003340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/>
            <a:t>МБОУ «Средняя школа №8 города Ельца»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/>
        </a:p>
      </dsp:txBody>
      <dsp:txXfrm>
        <a:off x="1441960" y="4164788"/>
        <a:ext cx="779541" cy="779541"/>
      </dsp:txXfrm>
    </dsp:sp>
    <dsp:sp modelId="{609D8CDB-0F7B-4A4F-8CFF-721BB7E41149}">
      <dsp:nvSpPr>
        <dsp:cNvPr id="0" name=""/>
        <dsp:cNvSpPr/>
      </dsp:nvSpPr>
      <dsp:spPr>
        <a:xfrm rot="10800000">
          <a:off x="2444212" y="3071682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534171" y="3131655"/>
        <a:ext cx="797099" cy="179917"/>
      </dsp:txXfrm>
    </dsp:sp>
    <dsp:sp modelId="{DB1D743F-87B1-443D-B9EB-0077DB8DBA63}">
      <dsp:nvSpPr>
        <dsp:cNvPr id="0" name=""/>
        <dsp:cNvSpPr/>
      </dsp:nvSpPr>
      <dsp:spPr>
        <a:xfrm>
          <a:off x="923351" y="2670395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/>
            <a:t>МБОУ «Средняя школа №10 с УИОП»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/>
        </a:p>
      </dsp:txBody>
      <dsp:txXfrm>
        <a:off x="1084799" y="2831843"/>
        <a:ext cx="779541" cy="779541"/>
      </dsp:txXfrm>
    </dsp:sp>
    <dsp:sp modelId="{E32FA9A9-E3EA-454B-B48F-38868A87D22B}">
      <dsp:nvSpPr>
        <dsp:cNvPr id="0" name=""/>
        <dsp:cNvSpPr/>
      </dsp:nvSpPr>
      <dsp:spPr>
        <a:xfrm rot="12600000">
          <a:off x="2612045" y="2445323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695978" y="2527786"/>
        <a:ext cx="797099" cy="179917"/>
      </dsp:txXfrm>
    </dsp:sp>
    <dsp:sp modelId="{6B64B413-6FE8-4D64-839F-1E7BF957DDB8}">
      <dsp:nvSpPr>
        <dsp:cNvPr id="0" name=""/>
        <dsp:cNvSpPr/>
      </dsp:nvSpPr>
      <dsp:spPr>
        <a:xfrm>
          <a:off x="1280512" y="1337450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/>
            <a:t>МБОУ «Основная школа №15 города Ельца»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/>
        </a:p>
      </dsp:txBody>
      <dsp:txXfrm>
        <a:off x="1441960" y="1498898"/>
        <a:ext cx="779541" cy="779541"/>
      </dsp:txXfrm>
    </dsp:sp>
    <dsp:sp modelId="{BAF98F1F-B87B-40AA-AEDC-0BC8FBAEC543}">
      <dsp:nvSpPr>
        <dsp:cNvPr id="0" name=""/>
        <dsp:cNvSpPr/>
      </dsp:nvSpPr>
      <dsp:spPr>
        <a:xfrm rot="14400000">
          <a:off x="3070571" y="1986797"/>
          <a:ext cx="887058" cy="299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3138040" y="2085723"/>
        <a:ext cx="797099" cy="179917"/>
      </dsp:txXfrm>
    </dsp:sp>
    <dsp:sp modelId="{947FC401-E346-428A-ABF6-E31977030E2B}">
      <dsp:nvSpPr>
        <dsp:cNvPr id="0" name=""/>
        <dsp:cNvSpPr/>
      </dsp:nvSpPr>
      <dsp:spPr>
        <a:xfrm>
          <a:off x="2256296" y="361666"/>
          <a:ext cx="1102437" cy="1102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/>
            <a:t>МБОУ «Основная школа №17 им. Т.Н. </a:t>
          </a:r>
          <a:r>
            <a:rPr lang="ru-RU" sz="1000" b="1" kern="1200" dirty="0" err="1" smtClean="0"/>
            <a:t>Хренни-кова</a:t>
          </a:r>
          <a:r>
            <a:rPr lang="ru-RU" sz="1000" b="1" kern="1200" dirty="0" smtClean="0"/>
            <a:t>»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/>
        </a:p>
      </dsp:txBody>
      <dsp:txXfrm>
        <a:off x="2417744" y="523114"/>
        <a:ext cx="779541" cy="779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03E87-F022-4C30-8DDE-404BFD8AB6D7}">
      <dsp:nvSpPr>
        <dsp:cNvPr id="0" name=""/>
        <dsp:cNvSpPr/>
      </dsp:nvSpPr>
      <dsp:spPr>
        <a:xfrm>
          <a:off x="2619" y="596229"/>
          <a:ext cx="2553890" cy="6657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Образование</a:t>
          </a:r>
          <a:endParaRPr lang="ru-RU" sz="1900" kern="1200" dirty="0"/>
        </a:p>
      </dsp:txBody>
      <dsp:txXfrm>
        <a:off x="2619" y="596229"/>
        <a:ext cx="2553890" cy="665789"/>
      </dsp:txXfrm>
    </dsp:sp>
    <dsp:sp modelId="{813C6C7F-E264-4EFD-A549-BFDAE6817A97}">
      <dsp:nvSpPr>
        <dsp:cNvPr id="0" name=""/>
        <dsp:cNvSpPr/>
      </dsp:nvSpPr>
      <dsp:spPr>
        <a:xfrm>
          <a:off x="2619" y="1262018"/>
          <a:ext cx="2553890" cy="11995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высшее – 15 чел.</a:t>
          </a:r>
          <a:endParaRPr lang="ru-RU" sz="1900" kern="1200" dirty="0"/>
        </a:p>
      </dsp:txBody>
      <dsp:txXfrm>
        <a:off x="2619" y="1262018"/>
        <a:ext cx="2553890" cy="1199564"/>
      </dsp:txXfrm>
    </dsp:sp>
    <dsp:sp modelId="{DD59E628-1C86-4EC1-BB18-0462F587FF49}">
      <dsp:nvSpPr>
        <dsp:cNvPr id="0" name=""/>
        <dsp:cNvSpPr/>
      </dsp:nvSpPr>
      <dsp:spPr>
        <a:xfrm>
          <a:off x="2914054" y="596229"/>
          <a:ext cx="2553890" cy="6657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Стаж работы</a:t>
          </a:r>
          <a:endParaRPr lang="ru-RU" sz="1900" kern="1200" dirty="0"/>
        </a:p>
      </dsp:txBody>
      <dsp:txXfrm>
        <a:off x="2914054" y="596229"/>
        <a:ext cx="2553890" cy="665789"/>
      </dsp:txXfrm>
    </dsp:sp>
    <dsp:sp modelId="{4E7CEC5A-DF60-4D6A-8860-AFC285F51EA8}">
      <dsp:nvSpPr>
        <dsp:cNvPr id="0" name=""/>
        <dsp:cNvSpPr/>
      </dsp:nvSpPr>
      <dsp:spPr>
        <a:xfrm>
          <a:off x="2914054" y="1262018"/>
          <a:ext cx="2553890" cy="11995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до 5 лет – 3 чел.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6-15 лет – 3 чел.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16-25 лет – 4 чел.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более 25 лет – 5 чел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2914054" y="1262018"/>
        <a:ext cx="2553890" cy="1199564"/>
      </dsp:txXfrm>
    </dsp:sp>
    <dsp:sp modelId="{6496DDBA-A2BD-4722-9137-6F94279628DB}">
      <dsp:nvSpPr>
        <dsp:cNvPr id="0" name=""/>
        <dsp:cNvSpPr/>
      </dsp:nvSpPr>
      <dsp:spPr>
        <a:xfrm>
          <a:off x="5825490" y="596229"/>
          <a:ext cx="2553890" cy="6657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Квалификационная категория</a:t>
          </a:r>
          <a:endParaRPr lang="ru-RU" sz="1900" kern="1200" dirty="0"/>
        </a:p>
      </dsp:txBody>
      <dsp:txXfrm>
        <a:off x="5825490" y="596229"/>
        <a:ext cx="2553890" cy="665789"/>
      </dsp:txXfrm>
    </dsp:sp>
    <dsp:sp modelId="{539EDF22-A0EC-4D1F-8A39-0B5B80463BA3}">
      <dsp:nvSpPr>
        <dsp:cNvPr id="0" name=""/>
        <dsp:cNvSpPr/>
      </dsp:nvSpPr>
      <dsp:spPr>
        <a:xfrm>
          <a:off x="5825490" y="1262018"/>
          <a:ext cx="2553890" cy="11995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высшая – 9 чел.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первая – 6 чел.</a:t>
          </a:r>
          <a:endParaRPr lang="ru-RU" sz="1900" kern="1200" dirty="0"/>
        </a:p>
      </dsp:txBody>
      <dsp:txXfrm>
        <a:off x="5825490" y="1262018"/>
        <a:ext cx="2553890" cy="11995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DB642-C7D7-488B-B28F-0D2E4FB1FBB4}">
      <dsp:nvSpPr>
        <dsp:cNvPr id="0" name=""/>
        <dsp:cNvSpPr/>
      </dsp:nvSpPr>
      <dsp:spPr>
        <a:xfrm>
          <a:off x="470925" y="0"/>
          <a:ext cx="5165116" cy="5597525"/>
        </a:xfrm>
        <a:prstGeom prst="triangle">
          <a:avLst/>
        </a:prstGeom>
        <a:gradFill rotWithShape="0">
          <a:gsLst>
            <a:gs pos="0">
              <a:srgbClr val="99CC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9CC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9CC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D94BE-D4C2-430F-8D16-C733B3E02323}">
      <dsp:nvSpPr>
        <dsp:cNvPr id="0" name=""/>
        <dsp:cNvSpPr/>
      </dsp:nvSpPr>
      <dsp:spPr>
        <a:xfrm>
          <a:off x="3053483" y="415903"/>
          <a:ext cx="3638391" cy="486592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Управление образования администрации городского округа город Елец</a:t>
          </a:r>
          <a:endParaRPr lang="ru-RU" sz="11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077236" y="439656"/>
        <a:ext cx="3590885" cy="439086"/>
      </dsp:txXfrm>
    </dsp:sp>
    <dsp:sp modelId="{0B35BC6C-D593-4DFB-AA6C-90FB8BA3D38C}">
      <dsp:nvSpPr>
        <dsp:cNvPr id="0" name=""/>
        <dsp:cNvSpPr/>
      </dsp:nvSpPr>
      <dsp:spPr>
        <a:xfrm>
          <a:off x="3053483" y="997680"/>
          <a:ext cx="3638391" cy="568542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Комитет по физической культуре и спорту администрации  городского округа город Елец</a:t>
          </a:r>
          <a:endParaRPr lang="ru-RU" sz="11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081237" y="1025434"/>
        <a:ext cx="3582883" cy="513034"/>
      </dsp:txXfrm>
    </dsp:sp>
    <dsp:sp modelId="{8A3A05D6-667D-4A78-8397-A433DAED479C}">
      <dsp:nvSpPr>
        <dsp:cNvPr id="0" name=""/>
        <dsp:cNvSpPr/>
      </dsp:nvSpPr>
      <dsp:spPr>
        <a:xfrm>
          <a:off x="3053483" y="1681935"/>
          <a:ext cx="3638391" cy="504977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ГУЗ «Елецкий врачебно-физкультурный диспансер»</a:t>
          </a:r>
          <a:endParaRPr lang="ru-RU" sz="11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078134" y="1706586"/>
        <a:ext cx="3589089" cy="455675"/>
      </dsp:txXfrm>
    </dsp:sp>
    <dsp:sp modelId="{340409A6-EB7E-4268-A03D-DB80D90C10B6}">
      <dsp:nvSpPr>
        <dsp:cNvPr id="0" name=""/>
        <dsp:cNvSpPr/>
      </dsp:nvSpPr>
      <dsp:spPr>
        <a:xfrm>
          <a:off x="3053483" y="2261539"/>
          <a:ext cx="3638391" cy="541974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Елецкий филиал ГУЗ «Липецкий областной наркологический диспансер»</a:t>
          </a:r>
          <a:endParaRPr lang="ru-RU" sz="11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079940" y="2287996"/>
        <a:ext cx="3585477" cy="489060"/>
      </dsp:txXfrm>
    </dsp:sp>
    <dsp:sp modelId="{82BFC52C-2EC7-4F10-A1E6-65F186560189}">
      <dsp:nvSpPr>
        <dsp:cNvPr id="0" name=""/>
        <dsp:cNvSpPr/>
      </dsp:nvSpPr>
      <dsp:spPr>
        <a:xfrm>
          <a:off x="3053483" y="2871424"/>
          <a:ext cx="3638391" cy="505481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КДН и ЗП администрации городского округа город Елец</a:t>
          </a:r>
          <a:endParaRPr lang="ru-RU" sz="11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078159" y="2896100"/>
        <a:ext cx="3589039" cy="456129"/>
      </dsp:txXfrm>
    </dsp:sp>
    <dsp:sp modelId="{817B907E-76A0-43A3-AFC2-A9281357BD15}">
      <dsp:nvSpPr>
        <dsp:cNvPr id="0" name=""/>
        <dsp:cNvSpPr/>
      </dsp:nvSpPr>
      <dsp:spPr>
        <a:xfrm>
          <a:off x="3053483" y="3475408"/>
          <a:ext cx="3638391" cy="327433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ОМВД России по городу Ельцу</a:t>
          </a:r>
          <a:endParaRPr lang="ru-RU" sz="12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069467" y="3491392"/>
        <a:ext cx="3606423" cy="295465"/>
      </dsp:txXfrm>
    </dsp:sp>
    <dsp:sp modelId="{FEB1C4D6-58D6-4FE8-A652-49AEE5C36207}">
      <dsp:nvSpPr>
        <dsp:cNvPr id="0" name=""/>
        <dsp:cNvSpPr/>
      </dsp:nvSpPr>
      <dsp:spPr>
        <a:xfrm>
          <a:off x="3053483" y="3895364"/>
          <a:ext cx="3638391" cy="615440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Комитет опеки и попечительства администрации городского округа город Елец</a:t>
          </a:r>
          <a:endParaRPr lang="ru-RU" sz="11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083526" y="3925407"/>
        <a:ext cx="3578305" cy="555354"/>
      </dsp:txXfrm>
    </dsp:sp>
    <dsp:sp modelId="{1F427B34-F0D6-49A9-8CF6-507D39C79662}">
      <dsp:nvSpPr>
        <dsp:cNvPr id="0" name=""/>
        <dsp:cNvSpPr/>
      </dsp:nvSpPr>
      <dsp:spPr>
        <a:xfrm>
          <a:off x="3053483" y="4597087"/>
          <a:ext cx="3638391" cy="594514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rgbClr val="003300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8000">
                  <a:hueOff val="0"/>
                  <a:satOff val="0"/>
                  <a:lumOff val="0"/>
                  <a:alphaOff val="0"/>
                </a:srgbClr>
              </a:solidFill>
              <a:latin typeface="Arial Black" pitchFamily="34" charset="0"/>
              <a:ea typeface="+mn-ea"/>
              <a:cs typeface="+mn-cs"/>
            </a:rPr>
            <a:t>ОБУ «Центр социальной защиты населения по городу Ельцу»</a:t>
          </a:r>
          <a:endParaRPr lang="ru-RU" sz="12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082505" y="4626109"/>
        <a:ext cx="3580347" cy="536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3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emf"/><Relationship Id="rId7" Type="http://schemas.openxmlformats.org/officeDocument/2006/relationships/image" Target="../media/image114.jpe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3.png"/><Relationship Id="rId5" Type="http://schemas.openxmlformats.org/officeDocument/2006/relationships/image" Target="../media/image112.emf"/><Relationship Id="rId10" Type="http://schemas.openxmlformats.org/officeDocument/2006/relationships/image" Target="../media/image117.emf"/><Relationship Id="rId4" Type="http://schemas.openxmlformats.org/officeDocument/2006/relationships/image" Target="../media/image111.emf"/><Relationship Id="rId9" Type="http://schemas.openxmlformats.org/officeDocument/2006/relationships/image" Target="../media/image11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ok.ru/profile/545090107671?st.layer.cmd=PopLayerClose&amp;st._forceSetHistory=true&amp;st._aid=Friend_FriendsList_Fr_Visit" TargetMode="External"/><Relationship Id="rId3" Type="http://schemas.openxmlformats.org/officeDocument/2006/relationships/hyperlink" Target="http://www.elets-sport.ru/2017/09/startovala-kruglogodichnaya-dvorovaya-spartakiada-dobrynya/" TargetMode="External"/><Relationship Id="rId7" Type="http://schemas.openxmlformats.org/officeDocument/2006/relationships/hyperlink" Target="http://etrk.ru/" TargetMode="External"/><Relationship Id="rId2" Type="http://schemas.openxmlformats.org/officeDocument/2006/relationships/hyperlink" Target="http://elets-sovet.ru/?p=75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.allelets.ru/news/5698-v-elce-startovala-kruglogodichnaya-dvorovaya-spartakiada-dobrynya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dpishyelets.ucoz.ru/index/nashi_novosti/0-142" TargetMode="External"/><Relationship Id="rId10" Type="http://schemas.openxmlformats.org/officeDocument/2006/relationships/hyperlink" Target="http://trkelets.ru/" TargetMode="External"/><Relationship Id="rId4" Type="http://schemas.openxmlformats.org/officeDocument/2006/relationships/hyperlink" Target="http://elets-edu.ru/news/?ELEMENT_ID=6072" TargetMode="External"/><Relationship Id="rId9" Type="http://schemas.openxmlformats.org/officeDocument/2006/relationships/hyperlink" Target="https://vk.com/klubdobrynya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572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МБОУ ДО «Дом пионеров и школьников города Ельца»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" y="446091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Физкультурно-спортивное объединение </a:t>
            </a:r>
          </a:p>
          <a:p>
            <a:pPr algn="ctr"/>
            <a:r>
              <a:rPr lang="ru-RU" sz="3600" dirty="0" smtClean="0"/>
              <a:t>«Добрыня»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019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Липецкая область, г.Елец  </a:t>
            </a:r>
            <a:endParaRPr lang="ru-RU" sz="2400" dirty="0"/>
          </a:p>
        </p:txBody>
      </p:sp>
      <p:pic>
        <p:nvPicPr>
          <p:cNvPr id="1026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3797" y="918865"/>
            <a:ext cx="4230470" cy="3384376"/>
          </a:xfrm>
          <a:prstGeom prst="rect">
            <a:avLst/>
          </a:prstGeom>
          <a:noFill/>
        </p:spPr>
      </p:pic>
      <p:pic>
        <p:nvPicPr>
          <p:cNvPr id="6" name="Picture 6" descr="Дом школь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03304"/>
            <a:ext cx="4248472" cy="306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Коллажи\2016.10.13. Петанк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503"/>
            <a:ext cx="8536984" cy="612068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4720732"/>
            <a:ext cx="4901160" cy="58770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R="0" lvl="0" algn="ctr" defTabSz="1422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tabLst/>
            </a:pPr>
            <a:endParaRPr kumimoji="0" lang="ru-RU" sz="3200" b="1" i="0" u="none" strike="noStrike" kern="1200" cap="none" normalizeH="0" baseline="0" dirty="0" smtClean="0">
              <a:ln/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Коллажи\2016.04.13. Городк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36113" cy="597666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4126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7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Коллажи\2012.10. Бадминтон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35679" cy="59046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30557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Коллажи\2017.01.26. Теннис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43580" cy="59103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191167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Коллажи\2017.02.16. Сан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2" y="318133"/>
            <a:ext cx="8280920" cy="593709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5213783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4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Коллажи\2012.01. Лыж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04034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9335477"/>
            <a:ext cx="4901160" cy="58770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R="0" lvl="0" algn="ctr" defTabSz="1422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tabLst/>
            </a:pPr>
            <a:r>
              <a:rPr kumimoji="0" lang="ru-RU" sz="3200" b="1" i="0" u="none" strike="noStrike" kern="1200" cap="none" normalizeH="0" baseline="0" dirty="0" smtClean="0">
                <a:ln/>
                <a:effectLst/>
                <a:latin typeface="Arial" charset="0"/>
              </a:rPr>
              <a:t>Дворовые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119079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F:\Коллажи\2012.03. Пла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0" y="332656"/>
            <a:ext cx="8339559" cy="600448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62446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21420" y="3135150"/>
            <a:ext cx="4901160" cy="58770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R="0" lvl="0" algn="ctr" defTabSz="1422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tabLst/>
            </a:pPr>
            <a:endParaRPr kumimoji="0" lang="ru-RU" sz="3200" b="1" i="0" u="none" strike="noStrike" kern="1200" cap="none" normalizeH="0" baseline="0" dirty="0" smtClean="0">
              <a:ln/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5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F:\Коллажи\2016.03.26. Пионербол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66857" cy="607040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6997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9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Коллажи\2016.05.13. Многоборье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36114" cy="59766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87" y="5373216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2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Коллажи\2013.06.08. Дартс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71193" cy="585842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5199063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1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120" y="116632"/>
            <a:ext cx="8540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Структура физкультурно-спортивного объединения «Добрыня»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4005803" y="1772816"/>
            <a:ext cx="242316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19900" y="1124744"/>
            <a:ext cx="3984119" cy="6320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Методист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4023319" flipV="1">
            <a:off x="2463842" y="2397445"/>
            <a:ext cx="300115" cy="707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7930858" flipV="1">
            <a:off x="5637048" y="2331997"/>
            <a:ext cx="287797" cy="751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548680"/>
            <a:ext cx="2412559" cy="1930047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3005116" y="1916832"/>
            <a:ext cx="2358972" cy="12092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Руководитель объединения</a:t>
            </a:r>
          </a:p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7530934" flipV="1">
            <a:off x="3629961" y="3320674"/>
            <a:ext cx="251306" cy="661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4023319" flipV="1">
            <a:off x="4859436" y="3251751"/>
            <a:ext cx="275826" cy="707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400660" y="3018311"/>
            <a:ext cx="2520280" cy="8427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Педагоги дополнительного образования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068960"/>
            <a:ext cx="2520280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Инструкторы по физической культуре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2520" y="5934451"/>
            <a:ext cx="1789200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Евпатий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Коловрат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74210" y="5949280"/>
            <a:ext cx="1790278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Микула </a:t>
            </a:r>
            <a:r>
              <a:rPr lang="ru-RU" dirty="0" err="1" smtClean="0">
                <a:solidFill>
                  <a:schemeClr val="tx1"/>
                </a:solidFill>
              </a:rPr>
              <a:t>Селянинович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8883" y="5949280"/>
            <a:ext cx="1559021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Русичи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255341" y="3933056"/>
            <a:ext cx="2358972" cy="849244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Дворовые команды</a:t>
            </a:r>
          </a:p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508104" y="5950102"/>
            <a:ext cx="1559021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Витязи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89443" y="5085184"/>
            <a:ext cx="1559021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Илья Муромец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9691" y="5013176"/>
            <a:ext cx="1559021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Добрыня Никитич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 rot="14023319" flipV="1">
            <a:off x="2729321" y="4339015"/>
            <a:ext cx="275826" cy="707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7530934" flipV="1">
            <a:off x="5846906" y="4388064"/>
            <a:ext cx="251306" cy="661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508104" y="5054604"/>
            <a:ext cx="1559021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Ермак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087724" y="5036499"/>
            <a:ext cx="1559021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Святогор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805067" y="5949280"/>
            <a:ext cx="1559021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Александр Невский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779912" y="5013176"/>
            <a:ext cx="1559021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Никита Кожемяка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Организация на базе физкультурно-спортивного объединения «Добрыня» массовых физкультурных и спортивных мероприятий для детей, семей, имеющих детей, и взрослого населения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7" name="Picture 3" descr="C:\Users\Metod\Desktop\видео добрыня\фото-родители\п.1.3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882">
            <a:off x="5788771" y="1279424"/>
            <a:ext cx="3040231" cy="23170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\Desktop\видео добрыня\фото-родители\п.1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03" y="3731008"/>
            <a:ext cx="3153965" cy="23346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\Desktop\видео добрыня\фото-родители\P11907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5" y="3703781"/>
            <a:ext cx="3179335" cy="23845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etod\Desktop\видео добрыня\фото-родители\P13406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785">
            <a:off x="353581" y="1278301"/>
            <a:ext cx="2870359" cy="21527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etod\Desktop\видео добрыня\фото-родители\P10004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22" y="2430391"/>
            <a:ext cx="3334375" cy="25005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9245" y="797920"/>
            <a:ext cx="2542658" cy="2034126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2979440" y="5402064"/>
            <a:ext cx="2917430" cy="1044792"/>
            <a:chOff x="441019" y="5267901"/>
            <a:chExt cx="4964306" cy="5877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Прямоугольник 11"/>
            <p:cNvSpPr/>
            <p:nvPr/>
          </p:nvSpPr>
          <p:spPr>
            <a:xfrm>
              <a:off x="441019" y="5267901"/>
              <a:ext cx="4901160" cy="5877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504165" y="5267924"/>
              <a:ext cx="4901160" cy="5877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R="0" lvl="0" algn="ctr" defTabSz="1422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tabLst/>
              </a:pPr>
              <a:r>
                <a:rPr lang="ru-RU" sz="1200" b="1" dirty="0">
                  <a:ln/>
                  <a:latin typeface="Arial" charset="0"/>
                </a:rPr>
                <a:t>К</a:t>
              </a:r>
              <a:r>
                <a:rPr kumimoji="0" lang="ru-RU" sz="1200" b="1" i="0" u="none" strike="noStrike" kern="1200" cap="none" normalizeH="0" baseline="0" dirty="0" smtClean="0">
                  <a:ln/>
                  <a:effectLst/>
                  <a:latin typeface="Arial" charset="0"/>
                </a:rPr>
                <a:t>онкурсные программы,</a:t>
              </a:r>
            </a:p>
            <a:p>
              <a:pPr marR="0" lvl="0" algn="ctr" defTabSz="1422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tabLst/>
              </a:pPr>
              <a:r>
                <a:rPr lang="ru-RU" sz="1200" b="1" dirty="0">
                  <a:ln/>
                  <a:latin typeface="Arial" charset="0"/>
                </a:rPr>
                <a:t>д</a:t>
              </a:r>
              <a:r>
                <a:rPr lang="ru-RU" sz="1200" b="1" dirty="0" smtClean="0">
                  <a:ln/>
                  <a:latin typeface="Arial" charset="0"/>
                </a:rPr>
                <a:t>воровые игры, соревнования</a:t>
              </a:r>
            </a:p>
            <a:p>
              <a:pPr marR="0" lvl="0" algn="ctr" defTabSz="1422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tabLst/>
              </a:pPr>
              <a:r>
                <a:rPr lang="ru-RU" sz="1200" b="1" dirty="0">
                  <a:ln/>
                  <a:latin typeface="Arial" charset="0"/>
                </a:rPr>
                <a:t>п</a:t>
              </a:r>
              <a:r>
                <a:rPr lang="ru-RU" sz="1200" b="1" dirty="0" smtClean="0">
                  <a:ln/>
                  <a:latin typeface="Arial" charset="0"/>
                </a:rPr>
                <a:t>роходят в 4 микрорайонах города. </a:t>
              </a:r>
              <a:endParaRPr kumimoji="0" lang="ru-RU" sz="1200" b="1" i="0" u="none" strike="noStrike" kern="1200" cap="none" normalizeH="0" baseline="0" dirty="0" smtClean="0">
                <a:ln/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5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593341" y="1481120"/>
            <a:ext cx="820883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dirty="0"/>
              <a:t> </a:t>
            </a:r>
            <a:r>
              <a:rPr lang="ru-RU" sz="1600" dirty="0" smtClean="0"/>
              <a:t>   Изменение </a:t>
            </a:r>
            <a:r>
              <a:rPr lang="ru-RU" sz="1600" dirty="0"/>
              <a:t>социально-экономической ситуации в стране, социальная дифференциация, которая происходит в обществе, оказали и продолжают оказывать негативное влияние на подрастающее поколение. Низкий уровень жизни, беспризорность, правовая незащищенность несовершеннолетних приводят к тому, что дети вынужденно адаптируются к подобным условиям.</a:t>
            </a:r>
          </a:p>
          <a:p>
            <a:r>
              <a:rPr lang="ru-RU" sz="1600" dirty="0" smtClean="0"/>
              <a:t>   Одним </a:t>
            </a:r>
            <a:r>
              <a:rPr lang="ru-RU" sz="1600" dirty="0"/>
              <a:t>из приоритетных направлений работы с подростками,  состоящими на учете </a:t>
            </a:r>
            <a:r>
              <a:rPr lang="ru-RU" sz="1600" dirty="0" smtClean="0"/>
              <a:t>в </a:t>
            </a:r>
            <a:r>
              <a:rPr lang="ru-RU" sz="1600" dirty="0"/>
              <a:t>КДН является физкультурно-спортивная работа. Целью работы с трудными подростками является </a:t>
            </a:r>
            <a:r>
              <a:rPr lang="ru-RU" sz="1600" dirty="0" smtClean="0"/>
              <a:t>защита </a:t>
            </a:r>
            <a:r>
              <a:rPr lang="ru-RU" sz="1600" dirty="0"/>
              <a:t>подростков от пагубного влияния «улицы», </a:t>
            </a:r>
            <a:r>
              <a:rPr lang="ru-RU" sz="1600" dirty="0" smtClean="0"/>
              <a:t>взамен предложены различные </a:t>
            </a:r>
            <a:r>
              <a:rPr lang="ru-RU" sz="1600" dirty="0"/>
              <a:t>спортивные мероприятия и занятия в спортивных кружках и секциях. Использование нетрадиционных форм и методов работы, участие в соревнованиях и спартакиадах различного уровня </a:t>
            </a:r>
            <a:r>
              <a:rPr lang="ru-RU" sz="1600" dirty="0" smtClean="0"/>
              <a:t> </a:t>
            </a:r>
            <a:r>
              <a:rPr lang="ru-RU" sz="1600" dirty="0"/>
              <a:t>способствуют повышению эффективности и результативности физкультурно-спортивной работы с </a:t>
            </a:r>
            <a:r>
              <a:rPr lang="ru-RU" sz="1600" dirty="0" smtClean="0"/>
              <a:t>«трудными» детьми. </a:t>
            </a:r>
            <a:r>
              <a:rPr lang="ru-RU" sz="1600" dirty="0"/>
              <a:t>В </a:t>
            </a:r>
            <a:r>
              <a:rPr lang="ru-RU" sz="1600" dirty="0" smtClean="0"/>
              <a:t>объединении «Добрыня» созданы </a:t>
            </a:r>
            <a:r>
              <a:rPr lang="ru-RU" sz="1600" dirty="0"/>
              <a:t>все условия для проведения эффективных занятий физкультурой и спортом.</a:t>
            </a:r>
          </a:p>
          <a:p>
            <a:r>
              <a:rPr lang="ru-RU" sz="1600" dirty="0" smtClean="0"/>
              <a:t>   Особенность </a:t>
            </a:r>
            <a:r>
              <a:rPr lang="ru-RU" sz="1600" dirty="0"/>
              <a:t>физкультурно-спортивной работы с детьми «группы риска» - личностно-ориентированный подход (учет их интересов, физических возможностей и здоровья подростков). </a:t>
            </a:r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Организация работы с подростками, состоящими на учете в Комиссии по делам несовершеннолетних и защите их прав,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 детьми-сиротами, детьми с ОВЗ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208989"/>
            <a:ext cx="2070230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5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5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6" name="Picture 4" descr="C:\Users\Metod\Desktop\видео добрыня\Спорт\Коллажи\2014.04.25. Вместе против наркоти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78362"/>
            <a:ext cx="8157804" cy="558870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3688" y="6267069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Стартинейджер для дворовых команд</a:t>
            </a:r>
            <a:r>
              <a:rPr lang="ru-RU" sz="14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. </a:t>
            </a:r>
            <a:r>
              <a:rPr lang="ru-RU" sz="1400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1 место – «Витязи»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-1"/>
            <a:ext cx="2041942" cy="1633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7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Metod\Desktop\видео добрыня\Спорт\Коллажи\2013.04.19. Подросток и зак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29952"/>
            <a:ext cx="849879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5209"/>
            <a:ext cx="20669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713" y="6227255"/>
            <a:ext cx="705675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 smtClean="0">
                <a:ln/>
                <a:solidFill>
                  <a:srgbClr val="5DCEAF">
                    <a:lumMod val="50000"/>
                  </a:srgbClr>
                </a:solidFill>
                <a:latin typeface="Arial" charset="0"/>
              </a:rPr>
              <a:t>Квест</a:t>
            </a:r>
            <a:r>
              <a:rPr lang="ru-RU" b="1" dirty="0" smtClean="0">
                <a:ln/>
                <a:solidFill>
                  <a:srgbClr val="5DCEAF">
                    <a:lumMod val="50000"/>
                  </a:srgbClr>
                </a:solidFill>
                <a:latin typeface="Arial" charset="0"/>
              </a:rPr>
              <a:t> с участием дворовых команд и подростков микрорайонов, состоящих на профилактическом учете</a:t>
            </a:r>
            <a:endParaRPr lang="ru-RU" dirty="0">
              <a:solidFill>
                <a:srgbClr val="5DCEA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6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профилактика\вместе ради детей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9" y="861470"/>
            <a:ext cx="2965357" cy="222401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профилактика\встреча с Коватевой ст. пом. прокуро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876536"/>
            <a:ext cx="3373573" cy="225166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профилактика\знать чтобы жи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9" y="4160923"/>
            <a:ext cx="3707904" cy="200647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профилактика\месячник борьбы со СПИ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09" y="1753168"/>
            <a:ext cx="2441111" cy="275006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профилактика\мы за ЗОЖ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04" y="3960004"/>
            <a:ext cx="3212579" cy="240831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6939" y="3200147"/>
            <a:ext cx="20906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Вместе ради детей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91897" y="3200147"/>
            <a:ext cx="3301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Встреча со старшим помощником прокурора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5979" y="6315253"/>
            <a:ext cx="2116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Знать, чтобы жить!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4557584"/>
            <a:ext cx="1296221" cy="830997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Месячник борьбы</a:t>
            </a:r>
          </a:p>
          <a:p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со СПИДом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6448958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Мы за ЗОЖ </a:t>
            </a:r>
            <a:endParaRPr lang="ru-RU" dirty="0"/>
          </a:p>
        </p:txBody>
      </p:sp>
      <p:pic>
        <p:nvPicPr>
          <p:cNvPr id="12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9738" y="-54097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29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tod\Desktop\Скан\02 00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744415" cy="250992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tod\Desktop\Скан\02 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3672407" cy="243325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\Desktop\Скан\03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929408"/>
            <a:ext cx="3744415" cy="245107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etod\Desktop\2013.09.11. Футбол (Аргамач)\Фото02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46920"/>
            <a:ext cx="3653820" cy="249380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5895339"/>
            <a:ext cx="54006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Массовые мероприятия с участием подростков группы  «риска»</a:t>
            </a:r>
            <a:endParaRPr lang="ru-RU" sz="1600" b="1" dirty="0">
              <a:ln/>
              <a:solidFill>
                <a:srgbClr val="B4DCFA">
                  <a:lumMod val="50000"/>
                </a:srgbClr>
              </a:solidFill>
              <a:latin typeface="Arial" charset="0"/>
            </a:endParaRPr>
          </a:p>
        </p:txBody>
      </p:sp>
      <p:pic>
        <p:nvPicPr>
          <p:cNvPr id="9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7918" y="4653137"/>
            <a:ext cx="2756080" cy="2204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08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Организация работы с лицами пожилого возраста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Metod\Desktop\видео добрыня\фото-родители\п.1.5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192750" y="1048924"/>
            <a:ext cx="2906497" cy="217987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tod\Desktop\видео добрыня\фото-родители\п.1.5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495">
            <a:off x="6223551" y="658289"/>
            <a:ext cx="2220857" cy="296114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etod\Desktop\видео добрыня\фото-родители\п.1.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70" y="2796222"/>
            <a:ext cx="2216418" cy="30689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etod\Desktop\видео добрыня\фото-родители\п.15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125">
            <a:off x="472224" y="2924944"/>
            <a:ext cx="2347547" cy="309582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etod\Desktop\видео добрыня\фото-родители\1.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0699">
            <a:off x="5779185" y="3701275"/>
            <a:ext cx="2852519" cy="20644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-родители\image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03" y="742557"/>
            <a:ext cx="3085794" cy="231434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74818" y="-56095"/>
            <a:ext cx="2070230" cy="165618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05027" y="5895840"/>
            <a:ext cx="800284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Конкурсные </a:t>
            </a:r>
            <a:r>
              <a:rPr lang="ru-RU" sz="1400" b="1" dirty="0" smtClean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программы</a:t>
            </a:r>
            <a:r>
              <a:rPr lang="ru-RU" sz="1400" b="1" dirty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,</a:t>
            </a:r>
            <a:r>
              <a:rPr lang="ru-RU" sz="1400" b="1" dirty="0" smtClean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 дни здоровья,</a:t>
            </a:r>
            <a:endParaRPr lang="ru-RU" sz="1400" b="1" dirty="0">
              <a:ln/>
              <a:solidFill>
                <a:schemeClr val="bg2">
                  <a:lumMod val="50000"/>
                </a:schemeClr>
              </a:solidFill>
              <a:latin typeface="Arial" charset="0"/>
            </a:endParaRPr>
          </a:p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дворовые </a:t>
            </a:r>
            <a:r>
              <a:rPr lang="ru-RU" sz="1400" b="1" dirty="0" smtClean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игры, </a:t>
            </a:r>
            <a:r>
              <a:rPr lang="ru-RU" sz="1400" b="1" dirty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соревнования</a:t>
            </a:r>
            <a:r>
              <a:rPr lang="ru-RU" sz="1400" b="1" dirty="0" smtClean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, профилактические беседы. </a:t>
            </a:r>
            <a:endParaRPr lang="ru-RU" sz="1400" b="1" dirty="0">
              <a:ln/>
              <a:solidFill>
                <a:schemeClr val="bg2">
                  <a:lumMod val="50000"/>
                </a:schemeClr>
              </a:solidFill>
              <a:latin typeface="Arial" charset="0"/>
            </a:endParaRPr>
          </a:p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ln/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Проходят во всех микрорайонах города по месту жительства.</a:t>
            </a:r>
            <a:endParaRPr lang="ru-RU" sz="1400" b="1" dirty="0">
              <a:ln/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0359" y="188640"/>
            <a:ext cx="88924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Организация на базе физкультурно-спортивного объединения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«Добрыня» мероприятий для детей </a:t>
            </a:r>
            <a:r>
              <a:rPr lang="ru-RU" b="1" dirty="0">
                <a:solidFill>
                  <a:srgbClr val="00B050"/>
                </a:solidFill>
              </a:rPr>
              <a:t>в каникулярное время </a:t>
            </a:r>
            <a:endParaRPr lang="ru-RU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5DCEA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ЛЕТНИЕ </a:t>
            </a:r>
            <a:r>
              <a:rPr lang="ru-RU" sz="3200" b="1" dirty="0">
                <a:solidFill>
                  <a:srgbClr val="5DCEA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КАНИКУЛЫ</a:t>
            </a:r>
            <a:endParaRPr lang="ru-RU" sz="1400" b="1" dirty="0" smtClean="0">
              <a:solidFill>
                <a:srgbClr val="00B050"/>
              </a:solidFill>
            </a:endParaRPr>
          </a:p>
        </p:txBody>
      </p:sp>
      <p:pic>
        <p:nvPicPr>
          <p:cNvPr id="2050" name="Picture 2" descr="F:\Коллажи\2012.06. Спортланд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4" y="1604412"/>
            <a:ext cx="7856240" cy="515884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44624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5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7344816" cy="864096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ВЕСЕННИЕ КАНИКУЛЫ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 descr="F:\Коллажи\2014.04.24. Олимпийский час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057864" cy="5777169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22338"/>
            <a:ext cx="20669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7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512511" cy="1143000"/>
          </a:xfrm>
        </p:spPr>
        <p:txBody>
          <a:bodyPr/>
          <a:lstStyle/>
          <a:p>
            <a:r>
              <a:rPr lang="ru-RU" sz="4000" dirty="0" smtClean="0">
                <a:solidFill>
                  <a:srgbClr val="5DCEAF">
                    <a:lumMod val="75000"/>
                  </a:srgbClr>
                </a:solidFill>
              </a:rPr>
              <a:t>ОСЕННИЕ </a:t>
            </a:r>
            <a:r>
              <a:rPr lang="ru-RU" sz="4000" dirty="0">
                <a:solidFill>
                  <a:srgbClr val="5DCEAF">
                    <a:lumMod val="75000"/>
                  </a:srgbClr>
                </a:solidFill>
              </a:rPr>
              <a:t>КАНИКУЛЫ</a:t>
            </a:r>
            <a:endParaRPr lang="ru-RU" dirty="0"/>
          </a:p>
        </p:txBody>
      </p:sp>
      <p:pic>
        <p:nvPicPr>
          <p:cNvPr id="4098" name="Picture 2" descr="F:\Коллажи\2013.10.11. Весёлые старты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7992888" cy="5730584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20669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0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903943"/>
              </p:ext>
            </p:extLst>
          </p:nvPr>
        </p:nvGraphicFramePr>
        <p:xfrm>
          <a:off x="395536" y="1370011"/>
          <a:ext cx="8496944" cy="3931197"/>
        </p:xfrm>
        <a:graphic>
          <a:graphicData uri="http://schemas.openxmlformats.org/drawingml/2006/table">
            <a:tbl>
              <a:tblPr/>
              <a:tblGrid>
                <a:gridCol w="1944216"/>
                <a:gridCol w="2088232"/>
                <a:gridCol w="2304256"/>
                <a:gridCol w="2160240"/>
              </a:tblGrid>
              <a:tr h="330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294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Круглогодичная дворовая спартакиада «Добрыня»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1245 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5-18 лет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лет и старше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1323 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5-18 лет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18 лет и старше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1334 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5-18 лет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18 лет и старше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7861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Массовые мероприятия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2645 чел.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5-18 лет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18 лет и старше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2690чел.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5-18 лет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18 лет и старше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2750 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5-18 лет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18 лет и старше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03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3890 чел.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4013 чел.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4084 чел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188640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Количественный и возрастной состав занимающихся в физкультурно-спортивном объединении, динамика численности занимающихся за последние три года</a:t>
            </a:r>
            <a:endParaRPr lang="ru-RU" b="1" dirty="0"/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5157192"/>
            <a:ext cx="2216020" cy="1772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219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44016"/>
            <a:ext cx="6512511" cy="836712"/>
          </a:xfrm>
        </p:spPr>
        <p:txBody>
          <a:bodyPr/>
          <a:lstStyle/>
          <a:p>
            <a:r>
              <a:rPr lang="ru-RU" sz="4000" dirty="0" smtClean="0">
                <a:solidFill>
                  <a:srgbClr val="5DCEAF">
                    <a:lumMod val="75000"/>
                  </a:srgbClr>
                </a:solidFill>
              </a:rPr>
              <a:t>ЗИМНИЕ </a:t>
            </a:r>
            <a:r>
              <a:rPr lang="ru-RU" sz="4000" dirty="0">
                <a:solidFill>
                  <a:srgbClr val="5DCEAF">
                    <a:lumMod val="75000"/>
                  </a:srgbClr>
                </a:solidFill>
              </a:rPr>
              <a:t>КАНИКУЛЫ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0" y="978416"/>
            <a:ext cx="7635130" cy="552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20669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0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9755267"/>
              </p:ext>
            </p:extLst>
          </p:nvPr>
        </p:nvGraphicFramePr>
        <p:xfrm>
          <a:off x="1547664" y="188640"/>
          <a:ext cx="8280920" cy="644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4744347" y="2423351"/>
            <a:ext cx="19812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СОРЕВНОВАНИЯ ПРОВОДЯТСЯ </a:t>
            </a:r>
            <a:r>
              <a:rPr lang="ru-RU" sz="1200" b="1" dirty="0">
                <a:solidFill>
                  <a:schemeClr val="tx1"/>
                </a:solidFill>
              </a:rPr>
              <a:t>НА СПОРТИВНЫХ ОБЪЕКТАХ УЧРЕЖДЕНИЙ ГОРОДА</a:t>
            </a:r>
          </a:p>
          <a:p>
            <a:pPr algn="ctr">
              <a:defRPr/>
            </a:pP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8640"/>
            <a:ext cx="2987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Создание условий для занятий физической культурной и спортом, материально-техническое обеспечение</a:t>
            </a: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085184"/>
            <a:ext cx="2070230" cy="1656184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2492897"/>
            <a:ext cx="2070230" cy="2736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Единиц сооружений – </a:t>
            </a:r>
            <a:r>
              <a:rPr lang="ru-RU" dirty="0" smtClean="0"/>
              <a:t>12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Единовременная пропускная способность сооружений </a:t>
            </a:r>
            <a:r>
              <a:rPr lang="ru-RU" dirty="0" smtClean="0"/>
              <a:t>- 20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2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8467" y="-936009"/>
            <a:ext cx="5969169" cy="874707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5354334"/>
            <a:ext cx="1800200" cy="1440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4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787" y="18864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Финансирование деятельности объединения «Добрыня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2017 год</a:t>
            </a:r>
          </a:p>
          <a:p>
            <a:pPr algn="ctr"/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72" y="23071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    ФИНАНСИРОВАНИЕ – 1314000,00 руб. </a:t>
            </a:r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СПОНСОРСКАЯ ПОМОЩЬ </a:t>
            </a:r>
            <a:r>
              <a:rPr lang="ru-RU" sz="2400" b="1" dirty="0"/>
              <a:t>– </a:t>
            </a:r>
            <a:r>
              <a:rPr lang="ru-RU" sz="2400" b="1" dirty="0" smtClean="0"/>
              <a:t>40000,00 руб</a:t>
            </a:r>
            <a:r>
              <a:rPr lang="ru-RU" sz="2400" b="1" dirty="0"/>
              <a:t>. </a:t>
            </a:r>
          </a:p>
        </p:txBody>
      </p:sp>
      <p:pic>
        <p:nvPicPr>
          <p:cNvPr id="6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705" y="2780928"/>
            <a:ext cx="5310590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8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4099" name="Organization Chart 1"/>
          <p:cNvGrpSpPr>
            <a:grpSpLocks noChangeAspect="1"/>
          </p:cNvGrpSpPr>
          <p:nvPr/>
        </p:nvGrpSpPr>
        <p:grpSpPr bwMode="auto">
          <a:xfrm>
            <a:off x="987503" y="1085252"/>
            <a:ext cx="7554416" cy="5248635"/>
            <a:chOff x="1710" y="7669"/>
            <a:chExt cx="8657" cy="5760"/>
          </a:xfrm>
        </p:grpSpPr>
        <p:cxnSp>
          <p:nvCxnSpPr>
            <p:cNvPr id="4103" name="_s44047"/>
            <p:cNvCxnSpPr>
              <a:cxnSpLocks noChangeShapeType="1"/>
              <a:stCxn id="4113" idx="1"/>
              <a:endCxn id="4111" idx="2"/>
            </p:cNvCxnSpPr>
            <p:nvPr/>
          </p:nvCxnSpPr>
          <p:spPr bwMode="auto">
            <a:xfrm flipV="1">
              <a:off x="2430" y="9466"/>
              <a:ext cx="3681" cy="180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05" name="_s44045"/>
            <p:cNvCxnSpPr>
              <a:cxnSpLocks noChangeShapeType="1"/>
            </p:cNvCxnSpPr>
            <p:nvPr/>
          </p:nvCxnSpPr>
          <p:spPr bwMode="auto">
            <a:xfrm rot="16200000">
              <a:off x="5794" y="8692"/>
              <a:ext cx="708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08" name="_s44042"/>
            <p:cNvSpPr>
              <a:spLocks noChangeArrowheads="1"/>
            </p:cNvSpPr>
            <p:nvPr/>
          </p:nvSpPr>
          <p:spPr bwMode="auto">
            <a:xfrm>
              <a:off x="1890" y="7669"/>
              <a:ext cx="8280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57150" cmpd="thinThick">
              <a:solidFill>
                <a:srgbClr val="993300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400" dirty="0">
                  <a:latin typeface="Arial Black" pitchFamily="34" charset="0"/>
                  <a:cs typeface="Times New Roman" pitchFamily="18" charset="0"/>
                </a:rPr>
                <a:t>ДОПОЛНИТЕЛЬНЫЕ ОБЩЕРАЗВИВАЮЩИЕ ПРОГРАММЫ</a:t>
              </a:r>
              <a:endParaRPr lang="ru-RU" altLang="ru-RU" sz="1000" dirty="0"/>
            </a:p>
            <a:p>
              <a:pPr algn="ctr"/>
              <a:r>
                <a:rPr lang="ru-RU" altLang="ru-RU" sz="1400" dirty="0">
                  <a:latin typeface="Arial Black" pitchFamily="34" charset="0"/>
                  <a:cs typeface="Times New Roman" pitchFamily="18" charset="0"/>
                </a:rPr>
                <a:t>ФИЗКУЛЬТУРНО-СПОРТИВНОЙ НАПРАВЛЕННОСТИ</a:t>
              </a:r>
              <a:endParaRPr lang="ru-RU" altLang="ru-RU" sz="2400" dirty="0"/>
            </a:p>
          </p:txBody>
        </p:sp>
        <p:sp>
          <p:nvSpPr>
            <p:cNvPr id="4111" name="_s44039"/>
            <p:cNvSpPr>
              <a:spLocks noChangeArrowheads="1"/>
            </p:cNvSpPr>
            <p:nvPr/>
          </p:nvSpPr>
          <p:spPr bwMode="auto">
            <a:xfrm>
              <a:off x="4933" y="8849"/>
              <a:ext cx="2356" cy="61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Срок реализации программы </a:t>
              </a:r>
              <a:r>
                <a:rPr lang="ru-RU" altLang="ru-RU" sz="1200" dirty="0">
                  <a:cs typeface="Times New Roman" pitchFamily="18" charset="0"/>
                </a:rPr>
                <a:t>–</a:t>
              </a:r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 1 год</a:t>
              </a:r>
              <a:endParaRPr lang="ru-RU" altLang="ru-RU" sz="1200" dirty="0"/>
            </a:p>
          </p:txBody>
        </p:sp>
        <p:sp>
          <p:nvSpPr>
            <p:cNvPr id="4113" name="_s44037"/>
            <p:cNvSpPr>
              <a:spLocks noChangeArrowheads="1"/>
            </p:cNvSpPr>
            <p:nvPr/>
          </p:nvSpPr>
          <p:spPr bwMode="auto">
            <a:xfrm>
              <a:off x="2430" y="10729"/>
              <a:ext cx="2356" cy="10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Возраст обучающихся </a:t>
              </a:r>
              <a:r>
                <a:rPr lang="ru-RU" altLang="ru-RU" sz="1200" dirty="0">
                  <a:cs typeface="Times New Roman" pitchFamily="18" charset="0"/>
                </a:rPr>
                <a:t>–</a:t>
              </a:r>
              <a:endParaRPr lang="ru-RU" altLang="ru-RU" sz="1200" dirty="0"/>
            </a:p>
            <a:p>
              <a:pPr algn="ctr"/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5</a:t>
              </a:r>
              <a:r>
                <a:rPr lang="ru-RU" altLang="ru-RU" sz="1200" dirty="0" smtClean="0">
                  <a:latin typeface="Arial Black" pitchFamily="34" charset="0"/>
                  <a:cs typeface="Times New Roman" pitchFamily="18" charset="0"/>
                </a:rPr>
                <a:t>-12 </a:t>
              </a:r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лет</a:t>
              </a:r>
              <a:endParaRPr lang="ru-RU" altLang="ru-RU" sz="1200" dirty="0"/>
            </a:p>
          </p:txBody>
        </p:sp>
        <p:sp>
          <p:nvSpPr>
            <p:cNvPr id="4114" name="_s44036"/>
            <p:cNvSpPr>
              <a:spLocks noChangeArrowheads="1"/>
            </p:cNvSpPr>
            <p:nvPr/>
          </p:nvSpPr>
          <p:spPr bwMode="auto">
            <a:xfrm>
              <a:off x="5056" y="10755"/>
              <a:ext cx="2356" cy="10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Возраст обучающихся </a:t>
              </a:r>
              <a:r>
                <a:rPr lang="ru-RU" altLang="ru-RU" sz="1200" dirty="0">
                  <a:cs typeface="Times New Roman" pitchFamily="18" charset="0"/>
                </a:rPr>
                <a:t>–</a:t>
              </a:r>
              <a:endParaRPr lang="ru-RU" altLang="ru-RU" sz="1200" dirty="0"/>
            </a:p>
            <a:p>
              <a:pPr algn="ctr"/>
              <a:r>
                <a:rPr lang="ru-RU" altLang="ru-RU" sz="1200" dirty="0" smtClean="0">
                  <a:latin typeface="Arial Black" pitchFamily="34" charset="0"/>
                  <a:cs typeface="Times New Roman" pitchFamily="18" charset="0"/>
                </a:rPr>
                <a:t>13-18 </a:t>
              </a:r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лет</a:t>
              </a:r>
              <a:endParaRPr lang="ru-RU" altLang="ru-RU" sz="1200" dirty="0"/>
            </a:p>
          </p:txBody>
        </p:sp>
        <p:sp>
          <p:nvSpPr>
            <p:cNvPr id="4115" name="_s44035"/>
            <p:cNvSpPr>
              <a:spLocks noChangeArrowheads="1"/>
            </p:cNvSpPr>
            <p:nvPr/>
          </p:nvSpPr>
          <p:spPr bwMode="auto">
            <a:xfrm>
              <a:off x="1710" y="11989"/>
              <a:ext cx="4140" cy="14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Формирование интереса и потребности </a:t>
              </a:r>
              <a:r>
                <a:rPr lang="ru-RU" altLang="ru-RU" sz="1200" dirty="0" smtClean="0">
                  <a:latin typeface="Arial Black" pitchFamily="34" charset="0"/>
                  <a:cs typeface="Times New Roman" pitchFamily="18" charset="0"/>
                </a:rPr>
                <a:t>к </a:t>
              </a:r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занятиям физической культурой и </a:t>
              </a:r>
              <a:r>
                <a:rPr lang="ru-RU" altLang="ru-RU" sz="1200" dirty="0" smtClean="0">
                  <a:latin typeface="Arial Black" pitchFamily="34" charset="0"/>
                  <a:cs typeface="Times New Roman" pitchFamily="18" charset="0"/>
                </a:rPr>
                <a:t>спортом с учетом возраста, популяризация спортивных дворовых игр</a:t>
              </a:r>
              <a:endParaRPr lang="ru-RU" altLang="ru-RU" sz="1200" dirty="0"/>
            </a:p>
          </p:txBody>
        </p:sp>
        <p:sp>
          <p:nvSpPr>
            <p:cNvPr id="4116" name="_s44034"/>
            <p:cNvSpPr>
              <a:spLocks noChangeArrowheads="1"/>
            </p:cNvSpPr>
            <p:nvPr/>
          </p:nvSpPr>
          <p:spPr bwMode="auto">
            <a:xfrm>
              <a:off x="6390" y="11989"/>
              <a:ext cx="3977" cy="14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dirty="0" smtClean="0">
                  <a:latin typeface="Arial Black" pitchFamily="34" charset="0"/>
                  <a:cs typeface="Times New Roman" pitchFamily="18" charset="0"/>
                </a:rPr>
                <a:t>Активизация двигательной </a:t>
              </a:r>
              <a:r>
                <a:rPr lang="ru-RU" altLang="ru-RU" sz="1200" dirty="0">
                  <a:latin typeface="Arial Black" pitchFamily="34" charset="0"/>
                  <a:cs typeface="Times New Roman" pitchFamily="18" charset="0"/>
                </a:rPr>
                <a:t>деятельности детей </a:t>
              </a:r>
              <a:r>
                <a:rPr lang="ru-RU" altLang="ru-RU" sz="1200" dirty="0" smtClean="0">
                  <a:latin typeface="Arial Black" pitchFamily="34" charset="0"/>
                  <a:cs typeface="Times New Roman" pitchFamily="18" charset="0"/>
                </a:rPr>
                <a:t>и взрослых, побуждение к занятиям физкультурой и спортом по месту жительства</a:t>
              </a:r>
              <a:endParaRPr lang="ru-RU" altLang="ru-RU" sz="1200" dirty="0"/>
            </a:p>
          </p:txBody>
        </p:sp>
        <p:cxnSp>
          <p:nvCxnSpPr>
            <p:cNvPr id="16" name="_s44047"/>
            <p:cNvCxnSpPr>
              <a:cxnSpLocks noChangeShapeType="1"/>
              <a:endCxn id="4111" idx="2"/>
            </p:cNvCxnSpPr>
            <p:nvPr/>
          </p:nvCxnSpPr>
          <p:spPr bwMode="auto">
            <a:xfrm flipV="1">
              <a:off x="6111" y="9466"/>
              <a:ext cx="0" cy="126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TextBox 20"/>
          <p:cNvSpPr txBox="1"/>
          <p:nvPr/>
        </p:nvSpPr>
        <p:spPr>
          <a:xfrm>
            <a:off x="81887" y="19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Разработка и внедрение программ физкультурно-оздоровительной направленности</a:t>
            </a:r>
            <a:endParaRPr lang="ru-RU" sz="2400" b="1" dirty="0"/>
          </a:p>
        </p:txBody>
      </p:sp>
      <p:sp>
        <p:nvSpPr>
          <p:cNvPr id="26" name="_s44036"/>
          <p:cNvSpPr>
            <a:spLocks noChangeArrowheads="1"/>
          </p:cNvSpPr>
          <p:nvPr/>
        </p:nvSpPr>
        <p:spPr bwMode="auto">
          <a:xfrm>
            <a:off x="6288583" y="3897281"/>
            <a:ext cx="2055932" cy="96042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993300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 dirty="0">
                <a:latin typeface="Arial Black" pitchFamily="34" charset="0"/>
                <a:cs typeface="Times New Roman" pitchFamily="18" charset="0"/>
              </a:rPr>
              <a:t>Возраст обучающихся </a:t>
            </a:r>
            <a:r>
              <a:rPr lang="ru-RU" altLang="ru-RU" sz="1200" dirty="0">
                <a:cs typeface="Times New Roman" pitchFamily="18" charset="0"/>
              </a:rPr>
              <a:t>–</a:t>
            </a:r>
            <a:endParaRPr lang="ru-RU" altLang="ru-RU" sz="1200" dirty="0"/>
          </a:p>
          <a:p>
            <a:pPr algn="ctr"/>
            <a:r>
              <a:rPr lang="ru-RU" altLang="ru-RU" sz="1200" dirty="0" smtClean="0">
                <a:latin typeface="Arial Black" pitchFamily="34" charset="0"/>
                <a:cs typeface="Times New Roman" pitchFamily="18" charset="0"/>
              </a:rPr>
              <a:t>Старше 18 </a:t>
            </a:r>
            <a:r>
              <a:rPr lang="ru-RU" altLang="ru-RU" sz="1200" dirty="0">
                <a:latin typeface="Arial Black" pitchFamily="34" charset="0"/>
                <a:cs typeface="Times New Roman" pitchFamily="18" charset="0"/>
              </a:rPr>
              <a:t>лет</a:t>
            </a:r>
            <a:endParaRPr lang="ru-RU" altLang="ru-RU" sz="1200" dirty="0"/>
          </a:p>
        </p:txBody>
      </p:sp>
      <p:cxnSp>
        <p:nvCxnSpPr>
          <p:cNvPr id="20" name="_s44047"/>
          <p:cNvCxnSpPr>
            <a:cxnSpLocks noChangeShapeType="1"/>
            <a:stCxn id="26" idx="0"/>
            <a:endCxn id="4111" idx="2"/>
          </p:cNvCxnSpPr>
          <p:nvPr/>
        </p:nvCxnSpPr>
        <p:spPr bwMode="auto">
          <a:xfrm flipH="1" flipV="1">
            <a:off x="4827977" y="2722717"/>
            <a:ext cx="2488572" cy="1174564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5897" y="1665101"/>
            <a:ext cx="2877150" cy="2301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3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Программа деятельности объединения «Добрыня» 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МБОУ ДО «Дом пионеров и школьников города Ельца»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«За здоровый образ жизни»</a:t>
            </a:r>
          </a:p>
        </p:txBody>
      </p:sp>
      <p:pic>
        <p:nvPicPr>
          <p:cNvPr id="176132" name="Picture 4" descr="Титульник программ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2847312" cy="3962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6135" name="Picture 7" descr="2014 Лучшая методическая разработ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9060">
            <a:off x="6599689" y="1381555"/>
            <a:ext cx="1827644" cy="25136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6134" name="Picture 6" descr="2016 Конкурс програм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1693">
            <a:off x="6528788" y="3979132"/>
            <a:ext cx="1920052" cy="256053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50" name="AutoShape 7"/>
          <p:cNvSpPr>
            <a:spLocks noChangeArrowheads="1"/>
          </p:cNvSpPr>
          <p:nvPr/>
        </p:nvSpPr>
        <p:spPr bwMode="auto">
          <a:xfrm>
            <a:off x="3581400" y="3113112"/>
            <a:ext cx="2590800" cy="3124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EF2E9"/>
              </a:gs>
              <a:gs pos="100000">
                <a:srgbClr val="FABF8F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97470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1400" b="1" dirty="0" smtClean="0"/>
          </a:p>
          <a:p>
            <a:pPr algn="ctr" eaLnBrk="1" hangingPunct="1"/>
            <a:r>
              <a:rPr lang="ru-RU" altLang="ru-RU" sz="1500" b="1" dirty="0" smtClean="0"/>
              <a:t>Целью </a:t>
            </a:r>
            <a:r>
              <a:rPr lang="ru-RU" altLang="ru-RU" sz="1500" b="1" dirty="0"/>
              <a:t>программы является воспитание психически здорового, личностно развитого человека, способного самостоятельно справляться с собственными жизненными </a:t>
            </a:r>
            <a:r>
              <a:rPr lang="ru-RU" altLang="ru-RU" sz="1500" b="1" dirty="0" smtClean="0"/>
              <a:t>проблемами.</a:t>
            </a:r>
            <a:endParaRPr lang="ru-RU" altLang="ru-RU" sz="1500" b="1" dirty="0"/>
          </a:p>
        </p:txBody>
      </p:sp>
      <p:pic>
        <p:nvPicPr>
          <p:cNvPr id="7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8933" y="1295400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2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2"/>
            <a:ext cx="813683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Кросс нации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Лыжня России» </a:t>
            </a:r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Декада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спорта «Здоровый город» </a:t>
            </a:r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Всероссийский день здоровья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«Здоровая семья – сильная Россия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Год без наркотиков и табака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«Здоровый регион»</a:t>
            </a:r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265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Участие физкультурно-спортивного объединения «Добрыня» в реализации региональных программ развития физической культуры и спорта, принятых в субъектах Российской Федерации</a:t>
            </a:r>
            <a:r>
              <a:rPr lang="ru-RU" b="1" dirty="0"/>
              <a:t>.</a:t>
            </a: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794321"/>
            <a:ext cx="3522438" cy="2817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8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691" y="2924944"/>
            <a:ext cx="2592288" cy="504056"/>
          </a:xfrm>
        </p:spPr>
        <p:txBody>
          <a:bodyPr/>
          <a:lstStyle/>
          <a:p>
            <a:pPr algn="ctr"/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Всероссийский день здоровья</a:t>
            </a:r>
            <a:endParaRPr lang="ru-RU" sz="1600" dirty="0"/>
          </a:p>
        </p:txBody>
      </p:sp>
      <p:pic>
        <p:nvPicPr>
          <p:cNvPr id="7170" name="Picture 2" descr="F:\фото-родители\20170414_1535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4" y="318590"/>
            <a:ext cx="3189045" cy="239178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фото-родители\Мама, папа, я - спортивная семья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99415"/>
            <a:ext cx="2993280" cy="235913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982" y="6399035"/>
            <a:ext cx="3871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«Здоровая семья-сильная Россия»</a:t>
            </a:r>
            <a:endParaRPr lang="ru-RU" dirty="0"/>
          </a:p>
        </p:txBody>
      </p:sp>
      <p:pic>
        <p:nvPicPr>
          <p:cNvPr id="7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88424"/>
            <a:ext cx="2070230" cy="1656184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744702"/>
            <a:ext cx="2664296" cy="213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F:\фото-родители\инновац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97" y="121275"/>
            <a:ext cx="3081534" cy="248381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20308" y="2836628"/>
            <a:ext cx="1976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«Лыжня России»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5" name="Picture 7" descr="http://mk.tula.ru/upload/iblock/aae/_Kross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88" y="2603454"/>
            <a:ext cx="3293820" cy="219587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79912" y="4942908"/>
            <a:ext cx="175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«Кросс нации»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81" name="Picture 13" descr="F:\фото-родители\ima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62" y="3573255"/>
            <a:ext cx="2823489" cy="278529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45469" y="6385387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«Здоровый регион»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381" y="4372168"/>
            <a:ext cx="6563419" cy="1433096"/>
          </a:xfrm>
        </p:spPr>
        <p:txBody>
          <a:bodyPr/>
          <a:lstStyle/>
          <a:p>
            <a:r>
              <a:rPr lang="ru-RU" dirty="0" smtClean="0"/>
              <a:t>. Макарова</a:t>
            </a:r>
            <a:endParaRPr lang="ru-RU" dirty="0"/>
          </a:p>
        </p:txBody>
      </p:sp>
      <p:pic>
        <p:nvPicPr>
          <p:cNvPr id="5122" name="Picture 2" descr="F:\Коллажи\2014.04.09. Декада спорт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462"/>
            <a:ext cx="8280920" cy="593709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5205413"/>
            <a:ext cx="20669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6400" y="6031706"/>
            <a:ext cx="6912768" cy="749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В</a:t>
            </a:r>
            <a:r>
              <a:rPr lang="ru-RU" sz="14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 рамках декады спорта прошли   мастер-классы действующих спортсменов по дзюдо, посвященные памяти С.В. Макарова. </a:t>
            </a:r>
            <a:endParaRPr lang="ru-RU" sz="1400" b="1" dirty="0">
              <a:ln/>
              <a:solidFill>
                <a:srgbClr val="B4DCFA">
                  <a:lumMod val="50000"/>
                </a:srgbClr>
              </a:solidFill>
              <a:latin typeface="Arial" charset="0"/>
            </a:endParaRPr>
          </a:p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В них приняли участие дети и подростки 5 микрорайонов города.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4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 Формы организации массовой физкультурно-спортивной работы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4791" y="2980435"/>
            <a:ext cx="2065476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«Добрыня»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664" y="1736010"/>
            <a:ext cx="1913077" cy="137261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Эстафеты спортивных затей на свежем воздухе в зимнее время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1" y="4189984"/>
            <a:ext cx="1913077" cy="137261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Агитбригада «Мы выбираем спорт!»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56432" y="5149296"/>
            <a:ext cx="1913077" cy="137261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Школа безопасности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12019" y="4189983"/>
            <a:ext cx="1913077" cy="137261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Квест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«Спортивное ассорти»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80576" y="1633480"/>
            <a:ext cx="1913077" cy="137261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Стартинейджер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«Спортивный калейдоскоп»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15460" y="699094"/>
            <a:ext cx="1913077" cy="137261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Флешмоб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«Лыжня России»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6455405">
            <a:off x="2906043" y="2485585"/>
            <a:ext cx="395581" cy="816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3313576">
            <a:off x="2906816" y="3995192"/>
            <a:ext cx="395581" cy="816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4085938">
            <a:off x="5849564" y="2411196"/>
            <a:ext cx="395581" cy="816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7426993">
            <a:off x="5982286" y="3797401"/>
            <a:ext cx="395581" cy="816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374209" y="4333000"/>
            <a:ext cx="395581" cy="816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0800000">
            <a:off x="4415179" y="2079179"/>
            <a:ext cx="395581" cy="816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8640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75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97113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Количественный и возрастной состав занимающихся в физкультурно-спортивном объединении, динамика численности занимающихся за последние три года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5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734496"/>
              </p:ext>
            </p:extLst>
          </p:nvPr>
        </p:nvGraphicFramePr>
        <p:xfrm>
          <a:off x="323528" y="1864202"/>
          <a:ext cx="8496944" cy="3416686"/>
        </p:xfrm>
        <a:graphic>
          <a:graphicData uri="http://schemas.openxmlformats.org/drawingml/2006/table">
            <a:tbl>
              <a:tblPr/>
              <a:tblGrid>
                <a:gridCol w="1800200"/>
                <a:gridCol w="2088232"/>
                <a:gridCol w="2376264"/>
                <a:gridCol w="2232248"/>
              </a:tblGrid>
              <a:tr h="556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638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Старше 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 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 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 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638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13-18 лет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1570 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1632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1661чел.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638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5-12 лет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1950 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 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 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943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3890 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4013 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4084 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8665" y="5184826"/>
            <a:ext cx="2091469" cy="1673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5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114300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  <a:effectLst/>
                <a:ea typeface="+mn-ea"/>
                <a:cs typeface="+mn-cs"/>
              </a:rPr>
              <a:t>Эстафеты спортивных затей на свежем воздухе в зимнее время</a:t>
            </a:r>
            <a:r>
              <a:rPr lang="ru-RU" sz="18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18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400" dirty="0" smtClean="0"/>
              <a:t>Конкурс снежных фигур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268760"/>
            <a:ext cx="3661668" cy="2970664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5123" name="Picture 3" descr="D:\документы раб стол\фото\фото 1\снежные фигуры\05022013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04" y="4063254"/>
            <a:ext cx="3661668" cy="27457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окументы раб стол\фото\фото 1\снежные фигуры\P1040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51" y="1124521"/>
            <a:ext cx="2261805" cy="301604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документы раб стол\фото\фото 1\снежные фигуры\P1040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2" y="795685"/>
            <a:ext cx="2463488" cy="32849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документы раб стол\фото\фото 1\снежные фигуры\Фото-0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77" y="1174433"/>
            <a:ext cx="3418774" cy="2564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8980" y="6029999"/>
            <a:ext cx="4328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Жюри- представители дворовых команд.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94692" y="5048576"/>
            <a:ext cx="4315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Участвовали дети, подростки, молодежь</a:t>
            </a:r>
          </a:p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и взрослое население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02698" y="4293096"/>
            <a:ext cx="4699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Конкурсные </a:t>
            </a: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работы дворовых команд и жителей города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21835"/>
            <a:ext cx="2650438" cy="211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5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4104" cy="720080"/>
          </a:xfrm>
        </p:spPr>
        <p:txBody>
          <a:bodyPr/>
          <a:lstStyle/>
          <a:p>
            <a:pPr algn="l"/>
            <a:r>
              <a:rPr lang="ru-RU" sz="2000" dirty="0">
                <a:solidFill>
                  <a:srgbClr val="0070C0"/>
                </a:solidFill>
                <a:effectLst/>
              </a:rPr>
              <a:t>Эстафеты спортивных затей на свежем воздухе в зимнее время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6146" name="Picture 2" descr="D:\документы раб стол\фото\фото 1\фото-спорт - обработанные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0" y="760132"/>
            <a:ext cx="3099792" cy="223952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документы раб стол\фото\фото 1\фото-спорт - обработанные\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55437"/>
            <a:ext cx="3100321" cy="223952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документы раб стол\фото\фото 1\фото-спорт - обработанные\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5513"/>
            <a:ext cx="2912680" cy="270792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документы раб стол\фото\фото 1\фото-спорт - обработанные\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00289"/>
            <a:ext cx="3088272" cy="223128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документы раб стол\фото\фото 1\фото-спорт - обработанные\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03" y="3300960"/>
            <a:ext cx="3301798" cy="23851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47" y="726263"/>
            <a:ext cx="2389689" cy="191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6063436"/>
            <a:ext cx="7966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70C0"/>
                </a:solidFill>
              </a:rPr>
              <a:t>Проходят во всех микрорайонах города.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 За декабрь-февраль  месяца охват </a:t>
            </a:r>
            <a:r>
              <a:rPr lang="ru-RU" dirty="0">
                <a:solidFill>
                  <a:srgbClr val="0070C0"/>
                </a:solidFill>
              </a:rPr>
              <a:t>жителей </a:t>
            </a:r>
            <a:r>
              <a:rPr lang="ru-RU" dirty="0" smtClean="0">
                <a:solidFill>
                  <a:srgbClr val="0070C0"/>
                </a:solidFill>
              </a:rPr>
              <a:t>более 1000 человек.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Коллажи\2014.02.28. Мы выбираем спорт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03" y="341827"/>
            <a:ext cx="8536985" cy="612068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319391"/>
            <a:ext cx="828092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Фестиваль агитбригад  лучших дворовых команд</a:t>
            </a:r>
            <a:r>
              <a:rPr lang="ru-RU" sz="14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.</a:t>
            </a:r>
            <a:endParaRPr lang="ru-RU" dirty="0"/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8568" y="-171400"/>
            <a:ext cx="2127968" cy="1702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1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Metod\Desktop\Документы общие\Логунова\спорт-1\добрыня презентация\Спорт\Коллажи\2017.02.11. Лыжня России 20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48464" cy="62723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9614" y="-171400"/>
            <a:ext cx="2160240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05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0" y="208907"/>
            <a:ext cx="8235679" cy="59046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6021288"/>
            <a:ext cx="5400600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err="1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Квест</a:t>
            </a:r>
            <a:r>
              <a:rPr lang="ru-RU" sz="16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 по месту жительства. </a:t>
            </a:r>
          </a:p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Количество участников- более 500 человек.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893413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46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251520" y="219813"/>
            <a:ext cx="86409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Календарь спортивных мероприятий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на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2017 -2018 учебный год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14725" y="731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399861"/>
              </p:ext>
            </p:extLst>
          </p:nvPr>
        </p:nvGraphicFramePr>
        <p:xfrm>
          <a:off x="251520" y="727606"/>
          <a:ext cx="8452556" cy="59013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83804"/>
                <a:gridCol w="980492"/>
                <a:gridCol w="2259868"/>
                <a:gridCol w="2016224"/>
                <a:gridCol w="1512168"/>
              </a:tblGrid>
              <a:tr h="265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ВИД СОРЕВНОВАНИЙ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ДАТА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МЕСТО ПРОВЕДЕНИЯ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Участники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Результат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22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Мини-футбол.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(6-11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кл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.)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сентябрь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Спортивная площадка  МАУ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СК «Ледовый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дворец им. Анатолия Тарасова»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210 чел.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«Витязи»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Русичи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«Добрыня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Никитич»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«Ермак»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«Илья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Евпатий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Коловрат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Команда 7 микрорайона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Команда 5 микрорайона</a:t>
                      </a: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 место- 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Русичи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 место- 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Евпатий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Коловрат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 –место- команда 5 микрорайона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Спортивная программа «Внимание, на старт!»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сентябрь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Спортплощадка ул. Костенко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, 58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425 чел.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«Витязи»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Русичи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«Добрыня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Никитич»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«Александр Невский»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«Святогор»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«Никита Кожемяка»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Дворовая команда п.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Ольшанец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 место- «Святогор»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 место-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«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Добрыня Никитич»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 место-»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Евпатий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Коловрат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639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Петанк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октябрь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Спортплощадка ул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. Спутников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225 чел.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«Витязи»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Русичи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«Добрыня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Никитич»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«Микула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Селянинович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Команда  5 микрорайона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Команда п.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Стролитель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Команда п.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Аргамач</a:t>
                      </a: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 место-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«Микула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Селянинович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 место – п.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Стролителдь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 место – п.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Аргамач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2597" y="-62303"/>
            <a:ext cx="1303606" cy="1042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5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563733"/>
              </p:ext>
            </p:extLst>
          </p:nvPr>
        </p:nvGraphicFramePr>
        <p:xfrm>
          <a:off x="323528" y="332656"/>
          <a:ext cx="8424936" cy="57749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72208"/>
                <a:gridCol w="1008112"/>
                <a:gridCol w="1728192"/>
                <a:gridCol w="2088232"/>
                <a:gridCol w="1728192"/>
              </a:tblGrid>
              <a:tr h="265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ДАТА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МЕСТО ПРОВЕДЕНИЯ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Участники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Результат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13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Конкурсная программа «Спортивные достижения»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октябрь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Спортплощадка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 ул. Костенко,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58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220 чел.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«Витязи»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Русячи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«Добрыня Никитич»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«Ермак»</a:t>
                      </a: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1 место- «Ермак»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2 место 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3 место – «Витязи"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976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Городки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ноябрь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Спортивная площадка ФОК «Виктория»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300 чел.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«Витязи»,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Русячи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«Добрыня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Никитич»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Команда 7 микрорайона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Команда 5 микрорайона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Святогор»</a:t>
                      </a: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 место – команда 7 микрорайона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 место – «Святогор»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 место – «Илья Муромец»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Бадминтон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декабрь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Спортзал МБОУ «СШ № 10 с УИОП»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210 чел.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«Витязи»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Русячи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«Добрыня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Никитич»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Святогор»</a:t>
                      </a: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1 место- 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2 место- 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Евпатий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Коловрат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3 –место- команда 5 микрорайона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Спортивный конкурс «Ледовые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баталии»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январь-февраль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 спортплощадка ул. Костенко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, 58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190ч.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Команда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п. Строитель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Команда п.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Эльта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Команда п.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Аргамач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Подведение итогов-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февраля 2018г.</a:t>
                      </a: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329464"/>
            <a:ext cx="1879670" cy="1503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1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14725" y="731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537453"/>
              </p:ext>
            </p:extLst>
          </p:nvPr>
        </p:nvGraphicFramePr>
        <p:xfrm>
          <a:off x="395536" y="639507"/>
          <a:ext cx="8316924" cy="58837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30790"/>
                <a:gridCol w="982483"/>
                <a:gridCol w="2315851"/>
                <a:gridCol w="1827660"/>
                <a:gridCol w="1260140"/>
              </a:tblGrid>
              <a:tr h="265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ВИД СОРЕВНОВАНИЙ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ДАТА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МЕСТО ПРОВЕДЕНИЯ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Участники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Результат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51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Санки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январь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Спортивная площадка  МАУ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СК «Ледовый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дворец им. Анатолия Тарасова»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145чел.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«Витязи»,«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Русячи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«Добрыня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Никитич»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Команда п. Строитель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«Александр Невский»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«Святогор»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«Никита Кожемяка»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Дворовая команда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п. Строитель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Дворовая команда п.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Аргамач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Подведение итогов – 27 января 2018г.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3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Настольный теннис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февраль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Спортзал МБОУ «ОШ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№ 17 им. Т.Н. Хренникова»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195 чел.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«Витязи»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Русячи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«Добрыня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Никитич»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«Ермак»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«Александр Невский»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«Святогор»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«Никита Кожемяка»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Дворовая команда п.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Ольшанец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Подведение итогов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9 февраля 2018г.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470" marR="4047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4725144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95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14725" y="731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645750"/>
              </p:ext>
            </p:extLst>
          </p:nvPr>
        </p:nvGraphicFramePr>
        <p:xfrm>
          <a:off x="323528" y="195686"/>
          <a:ext cx="8496944" cy="64666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76264"/>
                <a:gridCol w="1152128"/>
                <a:gridCol w="1296144"/>
                <a:gridCol w="2448272"/>
                <a:gridCol w="1224136"/>
              </a:tblGrid>
              <a:tr h="211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Плавание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март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Бассейн ФОК «Виктория»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Витязи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«Добрыня Никитич»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Подведение итогов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27 марта 2018г.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39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Спортивная программа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«С физкультурой мы дружны».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апрель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Спортивная площадка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ул.Костенко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, 58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Витязи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«Добрыня Никитич»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«Ермак»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«Александр Невский»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«Святогор»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«Никита Кожемяка»</a:t>
                      </a: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Подведение итогов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10 апреля 2018г.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100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Силовое 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многоборье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май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Спортивная площадка ФОК «Виктория»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Витязи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«Добрыня Никитич»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«Ермак»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«Александр Невский»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«Святогор»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«Никита Кожемяка»</a:t>
                      </a: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Подведение итогов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15 мая 2018г.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59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Мини-футбол</a:t>
                      </a:r>
                      <a:endParaRPr lang="ru-RU" sz="1200" dirty="0"/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Май-июнь</a:t>
                      </a:r>
                      <a:endParaRPr lang="ru-RU" sz="1200" dirty="0"/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Спортивная площадка МАУ СК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«Ледовый дворец им. Анатолия Тарасова»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Витязи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«Добрыня Никитич»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«Ермак»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«Александр Невский»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«Святогор»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«Никита Кожемяка»</a:t>
                      </a: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Подведение итогов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19 июня 2018г.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5417840"/>
            <a:ext cx="1800200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0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20761381"/>
              </p:ext>
            </p:extLst>
          </p:nvPr>
        </p:nvGraphicFramePr>
        <p:xfrm>
          <a:off x="179512" y="260648"/>
          <a:ext cx="8640960" cy="64442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13865"/>
                <a:gridCol w="1031789"/>
                <a:gridCol w="1375719"/>
                <a:gridCol w="2035411"/>
                <a:gridCol w="1584176"/>
              </a:tblGrid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Конкурсная программа «Остров сокровищ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май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Спортивная площадка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ул.Костенко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, 58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Витязи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«Добрыня Никитич»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«Ермак»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«Александр Невский»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«Святогор»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«Никита Кожемяка»</a:t>
                      </a: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Подведение итогов – 22 мая 2018г.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39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Спортивная программа «Будь здоров»,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посвященные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чемпионату мира по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футболу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июнь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Спортивная площадка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ул.Костенко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, 58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Витязи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«Добрыня Никитич»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«Ермак»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«Александр Невский»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«Святогор»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«Никита Кожемяка»</a:t>
                      </a: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Подведение итогов – 16 июня 2018г.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Закрытие круглогодичной дворовой спартакиады.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</a:rPr>
                        <a:t>Дартс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июнь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Спортивная площадка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</a:rPr>
                        <a:t>ул.Костенко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, 44а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Витязи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Русичи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«Добрыня Никитич»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«Ермак»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«Илья Муромец»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«Микула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Селянинович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Евпатий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Коловрат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«Александр Невский»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«Святогор»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«Никита Кожемяка»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Подведение итогов – 27 июня  2018г.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980" marR="269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5187415"/>
            <a:ext cx="2088232" cy="1670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3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149842" y="2787850"/>
            <a:ext cx="2844316" cy="2088232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Физкультурно-спортивное объединение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«Добрыня»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652120" y="1484784"/>
            <a:ext cx="3240360" cy="266429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Спортивно-массовые мероприятия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83889" y="1455702"/>
            <a:ext cx="3240360" cy="266429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программ дополнительного образования спортивной направленности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220072" y="4115442"/>
            <a:ext cx="3240360" cy="2664296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конкурсах физкультурно- спортивной направленности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08720"/>
            <a:ext cx="2455734" cy="1964587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779052" y="4115442"/>
            <a:ext cx="3240360" cy="266429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Круглогодичная дворовая спартакиада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«Добрыня»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88640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Организация на базе физкультурно-спортивного объединения массовых физкультурных и спортивных мероприятий 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для детей, семей, имеющих детей, и взрослого населения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Результаты участия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в городских, областных физкультурных и спортивных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мероприятиях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101" name="Picture 5" descr="C:\Users\Metod\Desktop\видео добрыня\Грамоты\наркотики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45" y="1785192"/>
            <a:ext cx="3059955" cy="42011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etod\Desktop\видео добрыня\Грамоты\логунов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3" y="1163653"/>
            <a:ext cx="2949498" cy="40495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Metod\Desktop\видео добрыня\Грамоты\спортв нашей жизни-16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63" y="2420888"/>
            <a:ext cx="3024335" cy="42522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119773"/>
            <a:ext cx="2070230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Результаты участия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в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городских, областных физкультурных и спортивных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мероприятиях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99" name="Picture 3" descr="C:\Users\Metod\Desktop\видео добрыня\Грамоты\Спорт - альтернатив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024336" cy="42049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Metod\Desktop\видео добрыня\Грамоты\Физическое воспита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74841"/>
            <a:ext cx="2859354" cy="39333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Metod\Desktop\видео добрыня\Грамоты\Спорт - альтернатив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58" y="1350761"/>
            <a:ext cx="2775857" cy="38516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25" y="5013176"/>
            <a:ext cx="20669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4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tod\Desktop\видео добрыня\gNGyVoj9_Q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0" y="188640"/>
            <a:ext cx="2650006" cy="47111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etod\Desktop\видео добрыня\i7YZsdZIB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21351"/>
            <a:ext cx="2806125" cy="41764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etod\Desktop\видео добрыня\jgfrs1aF1g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994" y="1772817"/>
            <a:ext cx="2819682" cy="44644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074" y="119822"/>
            <a:ext cx="2070230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235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tod\Desktop\Скан\05 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972"/>
            <a:ext cx="2701430" cy="374441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tod\Desktop\Скан\06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448" y="2564904"/>
            <a:ext cx="2733517" cy="381642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etod\Desktop\Скан\09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78672"/>
            <a:ext cx="2698624" cy="387196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etod\Desktop\04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2625493" cy="36559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4544" y="4467741"/>
            <a:ext cx="2987824" cy="2390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5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tod\Desktop\Скан\08 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2455527" cy="347503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tod\Desktop\Скан\10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9" y="260648"/>
            <a:ext cx="2533277" cy="349434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etod\Desktop\Скан\11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68" y="2204864"/>
            <a:ext cx="2506483" cy="356437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etod\Desktop\Скан\12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68960"/>
            <a:ext cx="2368894" cy="32964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8266" y="283920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2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Результаты участия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в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городских, областных физкультурных и спортивных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мероприятиях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Picture 2" descr="C:\Users\Metod\Desktop\видео добрыня\Грамоты\Юный дизайн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72" y="2995056"/>
            <a:ext cx="2597436" cy="36267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etod\Desktop\видео добрыня\Грамоты\Сказка своими рука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" y="1218643"/>
            <a:ext cx="2235645" cy="31294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etod\Desktop\видео добрыня\Грамоты\Калейдоско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7" y="1473087"/>
            <a:ext cx="2593454" cy="36070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etod\Desktop\видео добрыня\Грамоты\Затейн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40" y="3581400"/>
            <a:ext cx="2157693" cy="30403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163203"/>
            <a:ext cx="2070230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72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Результаты участия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в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городских, областных физкультурных и спортивных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мероприятиях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Picture 9" descr="C:\Users\Metod\Desktop\видео добрыня\Грамоты\спортв нашей жизни-16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6243"/>
            <a:ext cx="3769101" cy="52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etod\Desktop\видео добрыня\Грамоты\Pag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2561"/>
            <a:ext cx="3744416" cy="52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2098" y="635369"/>
            <a:ext cx="2231899" cy="1785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8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Кадровое обеспечение массовой </a:t>
            </a:r>
          </a:p>
          <a:p>
            <a:pPr algn="ctr"/>
            <a:r>
              <a:rPr lang="ru-RU" sz="2400" b="1" dirty="0" smtClean="0"/>
              <a:t>физкультурно-спортивной работы</a:t>
            </a:r>
            <a:endParaRPr lang="ru-RU" sz="2400" b="1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535080457"/>
              </p:ext>
            </p:extLst>
          </p:nvPr>
        </p:nvGraphicFramePr>
        <p:xfrm>
          <a:off x="457200" y="2564904"/>
          <a:ext cx="8382000" cy="3057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655676" y="1054661"/>
            <a:ext cx="5652628" cy="1942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Руководитель – 1 чел.</a:t>
            </a:r>
          </a:p>
          <a:p>
            <a:pPr algn="ctr"/>
            <a:r>
              <a:rPr lang="ru-RU" dirty="0" smtClean="0"/>
              <a:t>Методист – 1 чел.</a:t>
            </a:r>
          </a:p>
          <a:p>
            <a:pPr algn="ctr"/>
            <a:r>
              <a:rPr lang="ru-RU" dirty="0" smtClean="0"/>
              <a:t>Инструкторы по ФК – 2 чел.</a:t>
            </a:r>
          </a:p>
          <a:p>
            <a:pPr algn="ctr"/>
            <a:r>
              <a:rPr lang="ru-RU" dirty="0" smtClean="0"/>
              <a:t>Педагоги дополнительного образования – 13 чел.</a:t>
            </a:r>
          </a:p>
          <a:p>
            <a:pPr algn="ctr"/>
            <a:r>
              <a:rPr lang="ru-RU" dirty="0" smtClean="0"/>
              <a:t>Руководители дворовых команд – 10 чел.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23728" y="5229200"/>
            <a:ext cx="4824536" cy="130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Мастера спорта – 5 чел.</a:t>
            </a:r>
          </a:p>
          <a:p>
            <a:pPr algn="ctr"/>
            <a:r>
              <a:rPr lang="ru-RU" dirty="0" smtClean="0"/>
              <a:t>Кандидаты в мастера спорта – 6 чел.</a:t>
            </a:r>
          </a:p>
          <a:p>
            <a:pPr algn="ctr"/>
            <a:r>
              <a:rPr lang="ru-RU" dirty="0" smtClean="0"/>
              <a:t>Действующие спортсмены – 8 чел.</a:t>
            </a:r>
            <a:endParaRPr lang="ru-RU" dirty="0"/>
          </a:p>
        </p:txBody>
      </p:sp>
      <p:pic>
        <p:nvPicPr>
          <p:cNvPr id="1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4544" y="4653137"/>
            <a:ext cx="2717540" cy="2174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8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Metod\Desktop\видео добрыня\IMG_20171206_121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3" y="1033521"/>
            <a:ext cx="4159822" cy="297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etod\Desktop\видео добрыня\IMG_20171206_121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6824"/>
            <a:ext cx="4320480" cy="31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433" y="3933192"/>
            <a:ext cx="3222479" cy="257798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40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Работа по повышению квалификации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специалистов физической культуры и спорта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1710934"/>
            <a:ext cx="27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Балбеков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 Павел Александрович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2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55650" y="16176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192285"/>
            <a:ext cx="3096344" cy="2477075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9676" y="2863281"/>
            <a:ext cx="330891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92080" y="1710934"/>
            <a:ext cx="27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Попов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Сергей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Олегович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0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Работа по повышению квалификации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специалистов физической культуры и спорта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9969" y="405167"/>
            <a:ext cx="3124461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0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54433089"/>
              </p:ext>
            </p:extLst>
          </p:nvPr>
        </p:nvGraphicFramePr>
        <p:xfrm>
          <a:off x="683568" y="476672"/>
          <a:ext cx="7924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-73574"/>
            <a:ext cx="2304256" cy="1843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0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tod\Desktop\видео добрыня\8eacHX6dmJ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3549"/>
            <a:ext cx="4683896" cy="33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2304"/>
            <a:ext cx="2592288" cy="405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Metod\Desktop\видео добрыня\eoqjHCEmLc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0" y="3570143"/>
            <a:ext cx="4176464" cy="30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etod\Desktop\видео добрыня\YSPW9LcDZ8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3587"/>
            <a:ext cx="3953615" cy="29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Metod\Desktop\видео добрыня\DUpNn3B2Zj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42" y="3643587"/>
            <a:ext cx="4096911" cy="298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139852"/>
            <a:ext cx="1879670" cy="1503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98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375" y="116632"/>
            <a:ext cx="6703033" cy="1143000"/>
          </a:xfrm>
        </p:spPr>
        <p:txBody>
          <a:bodyPr/>
          <a:lstStyle/>
          <a:p>
            <a:pPr algn="ctr"/>
            <a:r>
              <a:rPr lang="ru-RU" sz="2800" dirty="0" smtClean="0"/>
              <a:t>Руководители дворовых команд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" y="718723"/>
            <a:ext cx="3237259" cy="22885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:\учителя\Рисунок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11711"/>
            <a:ext cx="3040856" cy="19447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учителя\11\скан копии удостоверений ПК\Баранов В.П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" y="2883552"/>
            <a:ext cx="2472206" cy="17979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учителя\11\скан копии удостоверений ПК\Баранов В.П.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" y="4681520"/>
            <a:ext cx="2472992" cy="18116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62" y="2977313"/>
            <a:ext cx="2343286" cy="17042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F:\учителя\11\скан копии удостоверений ПК\Баранова Е.Ю. 1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16" y="4549916"/>
            <a:ext cx="2632641" cy="19146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учителя\Белоусов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6467" y="401869"/>
            <a:ext cx="2154017" cy="30464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73" y="3003106"/>
            <a:ext cx="2540061" cy="179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81" y="4711166"/>
            <a:ext cx="2519858" cy="178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3456078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6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9535" y="-248746"/>
            <a:ext cx="2032539" cy="25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4704" y="-293608"/>
            <a:ext cx="1955052" cy="252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045" y="1776227"/>
            <a:ext cx="1811765" cy="233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2443" y="1770957"/>
            <a:ext cx="1999576" cy="258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96" y="2273413"/>
            <a:ext cx="2835732" cy="200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21" y="165829"/>
            <a:ext cx="2681682" cy="189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F:\Смотр-конкурс -спорт по месту жительства\Хрень\Разинков С.В. 2013 г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7" y="4278846"/>
            <a:ext cx="2547557" cy="17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236" y="4254266"/>
            <a:ext cx="2450016" cy="177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5693" y="4046545"/>
            <a:ext cx="2205476" cy="27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24544" y="5256476"/>
            <a:ext cx="2003471" cy="1602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76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835262" y="996077"/>
            <a:ext cx="6984702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Пропаганда и формирование здорового образа жизни включает:</a:t>
            </a:r>
          </a:p>
          <a:p>
            <a:pPr lvl="0" algn="just"/>
            <a:r>
              <a:rPr lang="ru-RU" sz="2000" dirty="0" smtClean="0"/>
              <a:t>-создание </a:t>
            </a:r>
            <a:r>
              <a:rPr lang="ru-RU" sz="2000" dirty="0"/>
              <a:t>постоянно действующей информационно-пропагандистской системы, направленной на повышение уровня знаний всех категорий населения о влиянии и возможностях снижения всех негативных факторов на здоровье;</a:t>
            </a:r>
          </a:p>
          <a:p>
            <a:pPr lvl="0" algn="just"/>
            <a:r>
              <a:rPr lang="ru-RU" sz="2000" dirty="0" smtClean="0"/>
              <a:t>-привлечение </a:t>
            </a:r>
            <a:r>
              <a:rPr lang="ru-RU" sz="2000" dirty="0"/>
              <a:t>населения к занятиям физической культурой, спортом, повышение доступности этих видов </a:t>
            </a:r>
            <a:r>
              <a:rPr lang="ru-RU" sz="2000" dirty="0" smtClean="0"/>
              <a:t>оздоровления;</a:t>
            </a:r>
            <a:endParaRPr lang="ru-RU" sz="2000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000" dirty="0" smtClean="0">
                <a:solidFill>
                  <a:srgbClr val="0070C0"/>
                </a:solidFill>
              </a:rPr>
              <a:t>-проведение дней здоровья;</a:t>
            </a:r>
          </a:p>
          <a:p>
            <a:pPr>
              <a:spcBef>
                <a:spcPct val="50000"/>
              </a:spcBef>
            </a:pPr>
            <a:r>
              <a:rPr lang="ru-RU" sz="2000" dirty="0" smtClean="0">
                <a:solidFill>
                  <a:srgbClr val="0070C0"/>
                </a:solidFill>
              </a:rPr>
              <a:t>-организация спортивно массовых мероприятий;</a:t>
            </a:r>
          </a:p>
          <a:p>
            <a:pPr>
              <a:spcBef>
                <a:spcPct val="50000"/>
              </a:spcBef>
            </a:pPr>
            <a:r>
              <a:rPr lang="ru-RU" sz="2000" dirty="0" smtClean="0">
                <a:solidFill>
                  <a:srgbClr val="0070C0"/>
                </a:solidFill>
              </a:rPr>
              <a:t>-организация спортивных праздников двора;</a:t>
            </a:r>
          </a:p>
          <a:p>
            <a:pPr>
              <a:spcBef>
                <a:spcPct val="50000"/>
              </a:spcBef>
            </a:pPr>
            <a:r>
              <a:rPr lang="ru-RU" sz="2000" dirty="0" smtClean="0">
                <a:solidFill>
                  <a:srgbClr val="0070C0"/>
                </a:solidFill>
              </a:rPr>
              <a:t>-организация конкурсов «Папа, мама , я- спортивная семья».</a:t>
            </a:r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6237" y="3264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/>
                </a:solidFill>
              </a:rPr>
              <a:t>Формы пропаганды здорового образа жизни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914" y="3736392"/>
            <a:ext cx="2676100" cy="2140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91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251520" y="260648"/>
            <a:ext cx="889248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Мероприятия по организации пропаганды ЗОЖ</a:t>
            </a:r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b="1" dirty="0"/>
              <a:t> </a:t>
            </a:r>
            <a:endParaRPr lang="ru-RU" sz="2800" dirty="0"/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 </a:t>
            </a:r>
            <a:r>
              <a:rPr lang="ru-RU" sz="2000" dirty="0" smtClean="0"/>
              <a:t>«</a:t>
            </a:r>
            <a:r>
              <a:rPr lang="ru-RU" sz="2000" dirty="0"/>
              <a:t>Алгоритм здоровья» - </a:t>
            </a:r>
            <a:r>
              <a:rPr lang="ru-RU" sz="2000" dirty="0" smtClean="0"/>
              <a:t>актуальный</a:t>
            </a:r>
            <a:r>
              <a:rPr lang="ru-RU" sz="2000" dirty="0"/>
              <a:t> </a:t>
            </a:r>
            <a:r>
              <a:rPr lang="ru-RU" sz="2000" dirty="0" smtClean="0"/>
              <a:t> репортаж </a:t>
            </a:r>
            <a:r>
              <a:rPr lang="ru-RU" sz="2000" dirty="0"/>
              <a:t>с приглашением медицинского работника,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«Мы выбираем ЗОЖ» </a:t>
            </a:r>
            <a:r>
              <a:rPr lang="ru-RU" sz="2000" dirty="0"/>
              <a:t>- час здоровья,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«Вредные привычки: избавление от зависимостей</a:t>
            </a:r>
            <a:r>
              <a:rPr lang="ru-RU" sz="2000" b="1" dirty="0"/>
              <a:t>»</a:t>
            </a:r>
            <a:r>
              <a:rPr lang="ru-RU" sz="2000" dirty="0"/>
              <a:t>- диспут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«Слышим, видим, знаем – или ЭТО касается каждого» - вечер вопросов и ответов с приглашением нарколога, психиатра, специалиста </a:t>
            </a:r>
            <a:r>
              <a:rPr lang="ru-RU" sz="2000" dirty="0" smtClean="0"/>
              <a:t>Отдела МВД</a:t>
            </a:r>
            <a:r>
              <a:rPr lang="ru-RU" sz="2000" dirty="0"/>
              <a:t>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«Как защитить себя от наркотиков» </a:t>
            </a:r>
            <a:r>
              <a:rPr lang="ru-RU" sz="2000" dirty="0" smtClean="0"/>
              <a:t>ролевая </a:t>
            </a:r>
            <a:r>
              <a:rPr lang="ru-RU" sz="2000" dirty="0"/>
              <a:t>игра – провокация,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Спортивные состязания «Рыцарский турнир», «</a:t>
            </a:r>
            <a:r>
              <a:rPr lang="ru-RU" sz="2000" dirty="0" err="1" smtClean="0"/>
              <a:t>Солдатушки</a:t>
            </a:r>
            <a:r>
              <a:rPr lang="ru-RU" sz="2000" dirty="0" smtClean="0"/>
              <a:t>, бравы ребятушки!», »Вперед, мальчишки»</a:t>
            </a: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Д</a:t>
            </a:r>
            <a:r>
              <a:rPr lang="ru-RU" sz="2000" dirty="0" smtClean="0"/>
              <a:t>еловые игры</a:t>
            </a: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Акции «Мы выбираем ЗОЖ!»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Круглые </a:t>
            </a:r>
            <a:r>
              <a:rPr lang="ru-RU" sz="2000" dirty="0"/>
              <a:t>столы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Волонтерская </a:t>
            </a:r>
            <a:r>
              <a:rPr lang="ru-RU" sz="2000" dirty="0"/>
              <a:t>работа</a:t>
            </a:r>
          </a:p>
          <a:p>
            <a:pPr lvl="0"/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509120"/>
            <a:ext cx="2412559" cy="1930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91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6626" name="Picture 2" descr="F:\Коллажи\2013.02.27. Солдатушк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10254" cy="610151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6267069"/>
            <a:ext cx="820891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Состязания среди юношей дворовых команд  микрорайонов города. Соревновались – 10 команд.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-171399"/>
            <a:ext cx="1980220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5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F:\Коллажи\2014.02.21. Рыцарский турнир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35679" cy="590465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6093296"/>
            <a:ext cx="59046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Спортивные состязания для дворовых команд</a:t>
            </a:r>
            <a:r>
              <a:rPr lang="ru-RU" sz="14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.  </a:t>
            </a:r>
            <a:r>
              <a:rPr lang="ru-RU" sz="1400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Количество участников - 321 чел.  1 место – «Витязи»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5365517"/>
            <a:ext cx="1819446" cy="1455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83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 descr="F:\Коллажи\2014.06.20. Вперёд, мальчишк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36114" cy="5976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6021288"/>
            <a:ext cx="842493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/>
                <a:solidFill>
                  <a:srgbClr val="002060"/>
                </a:solidFill>
                <a:latin typeface="Arial" charset="0"/>
              </a:rPr>
              <a:t>Спортивные состязания для детей младшего школьного возраста микрорайонов п. Строитель, п. </a:t>
            </a:r>
            <a:r>
              <a:rPr lang="ru-RU" b="1" dirty="0" err="1" smtClean="0">
                <a:ln/>
                <a:solidFill>
                  <a:srgbClr val="002060"/>
                </a:solidFill>
                <a:latin typeface="Arial" charset="0"/>
              </a:rPr>
              <a:t>Эльта</a:t>
            </a:r>
            <a:r>
              <a:rPr lang="ru-RU" b="1" dirty="0" smtClean="0">
                <a:ln/>
                <a:solidFill>
                  <a:srgbClr val="002060"/>
                </a:solidFill>
                <a:latin typeface="Arial" charset="0"/>
              </a:rPr>
              <a:t>, п. </a:t>
            </a:r>
            <a:r>
              <a:rPr lang="ru-RU" b="1" dirty="0" err="1" smtClean="0">
                <a:ln/>
                <a:solidFill>
                  <a:srgbClr val="002060"/>
                </a:solidFill>
                <a:latin typeface="Arial" charset="0"/>
              </a:rPr>
              <a:t>Аргамач</a:t>
            </a:r>
            <a:r>
              <a:rPr lang="ru-RU" b="1" dirty="0" smtClean="0">
                <a:ln/>
                <a:solidFill>
                  <a:srgbClr val="002060"/>
                </a:solidFill>
                <a:latin typeface="Arial" charset="0"/>
              </a:rPr>
              <a:t>, п. </a:t>
            </a:r>
            <a:r>
              <a:rPr lang="ru-RU" b="1" dirty="0" err="1" smtClean="0">
                <a:ln/>
                <a:solidFill>
                  <a:srgbClr val="002060"/>
                </a:solidFill>
                <a:latin typeface="Arial" charset="0"/>
              </a:rPr>
              <a:t>Ольшанец</a:t>
            </a:r>
            <a:r>
              <a:rPr lang="ru-RU" b="1" dirty="0" smtClean="0">
                <a:ln/>
                <a:solidFill>
                  <a:srgbClr val="002060"/>
                </a:solidFill>
                <a:latin typeface="Arial" charset="0"/>
              </a:rPr>
              <a:t>. Количество участников – 358 чел.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-73573"/>
            <a:ext cx="2217978" cy="1774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6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Коллажи\2012.04. День здоровь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97684" cy="580571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165304"/>
            <a:ext cx="792088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Прошла зарядка в рамках Всероссийского дня здоровья. Количество участников – более 600 ч.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4505350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9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672408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effectLst/>
              </a:rPr>
              <a:t>Межведомственный подход в решении вопросов физического воспитания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219224"/>
              </p:ext>
            </p:extLst>
          </p:nvPr>
        </p:nvGraphicFramePr>
        <p:xfrm>
          <a:off x="1475656" y="764704"/>
          <a:ext cx="7162800" cy="559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23528" y="3810000"/>
            <a:ext cx="4038600" cy="1600200"/>
          </a:xfrm>
          <a:prstGeom prst="roundRect">
            <a:avLst/>
          </a:prstGeom>
          <a:gradFill rotWithShape="1">
            <a:gsLst>
              <a:gs pos="0">
                <a:srgbClr val="99CC00">
                  <a:tint val="50000"/>
                  <a:satMod val="300000"/>
                </a:srgbClr>
              </a:gs>
              <a:gs pos="35000">
                <a:srgbClr val="99CC00">
                  <a:tint val="37000"/>
                  <a:satMod val="300000"/>
                </a:srgbClr>
              </a:gs>
              <a:gs pos="100000">
                <a:srgbClr val="99CC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9CC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СПОНСОРСКОЕ СОПРОВОЖДЕНИЕ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 НП «Инициатива» (рук.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Федченков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 В.Г.);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 Толстых Ю.А., директор магазина«Книжная полка»;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itchFamily="34" charset="0"/>
              </a:rPr>
              <a:t>- Макаров М.С.,  директор Центра  тестирования ВФСК  «ГТО» городского округа Елец.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6036"/>
            <a:ext cx="2736304" cy="218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35696" y="5858108"/>
            <a:ext cx="3254379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n w="50800"/>
                <a:solidFill>
                  <a:srgbClr val="003300">
                    <a:shade val="50000"/>
                  </a:srgbClr>
                </a:solidFill>
                <a:latin typeface="Arial Black" pitchFamily="34" charset="0"/>
              </a:rPr>
              <a:t>«ДОБРЫНЯ»</a:t>
            </a:r>
          </a:p>
        </p:txBody>
      </p:sp>
    </p:spTree>
    <p:extLst>
      <p:ext uri="{BB962C8B-B14F-4D97-AF65-F5344CB8AC3E}">
        <p14:creationId xmlns:p14="http://schemas.microsoft.com/office/powerpoint/2010/main" val="20908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0013"/>
            <a:ext cx="5256584" cy="64527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4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 rot="-367623">
            <a:off x="1946275" y="1162050"/>
            <a:ext cx="25400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Arial Black" pitchFamily="34" charset="0"/>
              </a:rPr>
              <a:t>Совет депутатов города Ельца</a:t>
            </a:r>
          </a:p>
          <a:p>
            <a:pPr algn="ctr" eaLnBrk="1" hangingPunct="1"/>
            <a:r>
              <a:rPr lang="ru-RU" altLang="ru-RU" sz="1200" b="1">
                <a:latin typeface="Arial Black" pitchFamily="34" charset="0"/>
              </a:rPr>
              <a:t>(официальный сайт)</a:t>
            </a:r>
          </a:p>
          <a:p>
            <a:pPr algn="ctr" eaLnBrk="1" hangingPunct="1"/>
            <a:r>
              <a:rPr lang="ru-RU" altLang="ru-RU" sz="1200" b="1">
                <a:latin typeface="Arial Black" pitchFamily="34" charset="0"/>
                <a:hlinkClick r:id="rId2"/>
              </a:rPr>
              <a:t>http://elets-sovet.ru/?p=750</a:t>
            </a:r>
            <a:endParaRPr lang="ru-RU" altLang="ru-RU" sz="1200" b="1">
              <a:latin typeface="Arial Black" pitchFamily="34" charset="0"/>
            </a:endParaRPr>
          </a:p>
        </p:txBody>
      </p:sp>
      <p:sp>
        <p:nvSpPr>
          <p:cNvPr id="5123" name="AutoShape 4"/>
          <p:cNvSpPr>
            <a:spLocks noChangeArrowheads="1"/>
          </p:cNvSpPr>
          <p:nvPr/>
        </p:nvSpPr>
        <p:spPr bwMode="auto">
          <a:xfrm>
            <a:off x="4648200" y="876300"/>
            <a:ext cx="4114800" cy="1485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Официальный сайт комитета по физической культуре и спорту администрации</a:t>
            </a:r>
          </a:p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городского округа город Елец</a:t>
            </a:r>
          </a:p>
          <a:p>
            <a:pPr algn="ctr" eaLnBrk="1" hangingPunct="1"/>
            <a:r>
              <a:rPr lang="ru-RU" altLang="ru-RU" sz="1200" dirty="0">
                <a:latin typeface="Arial Black" pitchFamily="34" charset="0"/>
                <a:hlinkClick r:id="rId3"/>
              </a:rPr>
              <a:t>http://www.elets-sport.ru/2017/09/startovala-kruglogodichnaya-dvorovaya-spartakiada-dobrynya/</a:t>
            </a:r>
            <a:endParaRPr lang="ru-RU" altLang="ru-RU" sz="1600" dirty="0">
              <a:latin typeface="Arial Black" pitchFamily="34" charset="0"/>
            </a:endParaRPr>
          </a:p>
        </p:txBody>
      </p:sp>
      <p:sp>
        <p:nvSpPr>
          <p:cNvPr id="5124" name="AutoShape 5"/>
          <p:cNvSpPr>
            <a:spLocks noChangeArrowheads="1"/>
          </p:cNvSpPr>
          <p:nvPr/>
        </p:nvSpPr>
        <p:spPr bwMode="auto">
          <a:xfrm rot="196747">
            <a:off x="492125" y="2179638"/>
            <a:ext cx="3644900" cy="1298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Управление образования администрации городского округа город Елец</a:t>
            </a:r>
          </a:p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(официальный сайт)</a:t>
            </a:r>
          </a:p>
          <a:p>
            <a:pPr algn="ctr" eaLnBrk="1" hangingPunct="1"/>
            <a:r>
              <a:rPr lang="ru-RU" altLang="ru-RU" sz="1200" dirty="0">
                <a:latin typeface="Arial Black" pitchFamily="34" charset="0"/>
                <a:hlinkClick r:id="rId4"/>
              </a:rPr>
              <a:t>http://elets-edu.ru/news/?ELEMENT_ID=6072</a:t>
            </a:r>
            <a:endParaRPr lang="ru-RU" altLang="ru-RU" sz="1200" dirty="0">
              <a:latin typeface="Arial Black" pitchFamily="34" charset="0"/>
            </a:endParaRPr>
          </a:p>
        </p:txBody>
      </p:sp>
      <p:sp>
        <p:nvSpPr>
          <p:cNvPr id="5125" name="AutoShape 6"/>
          <p:cNvSpPr>
            <a:spLocks noChangeArrowheads="1"/>
          </p:cNvSpPr>
          <p:nvPr/>
        </p:nvSpPr>
        <p:spPr bwMode="auto">
          <a:xfrm rot="-359864">
            <a:off x="4308475" y="2463800"/>
            <a:ext cx="3149600" cy="955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Сайт МБОУ ДО «Дом пионеров и школьников города Ельца»</a:t>
            </a:r>
          </a:p>
          <a:p>
            <a:pPr algn="ctr" eaLnBrk="1" hangingPunct="1"/>
            <a:r>
              <a:rPr lang="ru-RU" altLang="ru-RU" sz="1200" dirty="0">
                <a:latin typeface="Arial Black" pitchFamily="34" charset="0"/>
                <a:hlinkClick r:id="rId5"/>
              </a:rPr>
              <a:t>http://dpishyelets.ucoz.ru/index/nashi_novosti/0-142</a:t>
            </a:r>
            <a:endParaRPr lang="ru-RU" altLang="ru-RU" sz="1200" dirty="0">
              <a:latin typeface="Arial Black" pitchFamily="34" charset="0"/>
            </a:endParaRPr>
          </a:p>
        </p:txBody>
      </p:sp>
      <p:sp>
        <p:nvSpPr>
          <p:cNvPr id="5126" name="AutoShape 7"/>
          <p:cNvSpPr>
            <a:spLocks noChangeArrowheads="1"/>
          </p:cNvSpPr>
          <p:nvPr/>
        </p:nvSpPr>
        <p:spPr bwMode="auto">
          <a:xfrm rot="-311575">
            <a:off x="457200" y="3700463"/>
            <a:ext cx="3314700" cy="1485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Информационно-справочный портал</a:t>
            </a:r>
          </a:p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«Весь Елец»</a:t>
            </a:r>
          </a:p>
          <a:p>
            <a:pPr algn="ctr" eaLnBrk="1" hangingPunct="1"/>
            <a:r>
              <a:rPr lang="ru-RU" altLang="ru-RU" sz="1200" dirty="0">
                <a:latin typeface="Arial Black" pitchFamily="34" charset="0"/>
                <a:hlinkClick r:id="rId6"/>
              </a:rPr>
              <a:t>https://news.allelets.ru/news/5698-v-elce-startovala-kruglogodichnaya-dvorovaya-spartakiada-dobrynya</a:t>
            </a:r>
            <a:endParaRPr lang="ru-RU" altLang="ru-RU" sz="1200" dirty="0">
              <a:latin typeface="Arial Black" pitchFamily="34" charset="0"/>
            </a:endParaRPr>
          </a:p>
        </p:txBody>
      </p:sp>
      <p:sp>
        <p:nvSpPr>
          <p:cNvPr id="5127" name="AutoShape 8"/>
          <p:cNvSpPr>
            <a:spLocks noChangeArrowheads="1"/>
          </p:cNvSpPr>
          <p:nvPr/>
        </p:nvSpPr>
        <p:spPr bwMode="auto">
          <a:xfrm rot="385496">
            <a:off x="4005263" y="3503613"/>
            <a:ext cx="27432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Елецкая телевизионная и радиовещательная компания</a:t>
            </a:r>
          </a:p>
          <a:p>
            <a:pPr algn="ctr" eaLnBrk="1" hangingPunct="1"/>
            <a:r>
              <a:rPr lang="ru-RU" altLang="ru-RU" sz="1200" dirty="0">
                <a:latin typeface="Arial Black" pitchFamily="34" charset="0"/>
                <a:hlinkClick r:id="rId7"/>
              </a:rPr>
              <a:t>http://etrk.ru</a:t>
            </a:r>
            <a:endParaRPr lang="ru-RU" altLang="ru-RU" sz="1200" dirty="0">
              <a:latin typeface="Arial Black" pitchFamily="34" charset="0"/>
            </a:endParaRPr>
          </a:p>
        </p:txBody>
      </p:sp>
      <p:sp>
        <p:nvSpPr>
          <p:cNvPr id="5128" name="AutoShape 9"/>
          <p:cNvSpPr>
            <a:spLocks noChangeArrowheads="1"/>
          </p:cNvSpPr>
          <p:nvPr/>
        </p:nvSpPr>
        <p:spPr bwMode="auto">
          <a:xfrm rot="404375">
            <a:off x="3810000" y="5029200"/>
            <a:ext cx="3314700" cy="12573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Социальная сеть «Одноклассники»</a:t>
            </a:r>
          </a:p>
          <a:p>
            <a:pPr algn="ctr" eaLnBrk="1" hangingPunct="1"/>
            <a:r>
              <a:rPr lang="ru-RU" alt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  <a:hlinkClick r:id="rId8"/>
              </a:rPr>
              <a:t>https://ok.ru/profile/545090107671?st.layer.cmd=PopLayerClose&amp;st._forceSetHistory=true&amp;st._aid=Friend_FriendsList_Fr_Visit</a:t>
            </a:r>
            <a:endParaRPr lang="ru-RU" altLang="ru-RU" sz="12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129" name="AutoShape 10"/>
          <p:cNvSpPr>
            <a:spLocks noChangeArrowheads="1"/>
          </p:cNvSpPr>
          <p:nvPr/>
        </p:nvSpPr>
        <p:spPr bwMode="auto">
          <a:xfrm>
            <a:off x="838200" y="5424488"/>
            <a:ext cx="2819400" cy="685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Arial Black" pitchFamily="34" charset="0"/>
              </a:rPr>
              <a:t>Социальная сеть «</a:t>
            </a:r>
            <a:r>
              <a:rPr lang="ru-RU" altLang="ru-RU" sz="1200" b="1" dirty="0" err="1">
                <a:latin typeface="Arial Black" pitchFamily="34" charset="0"/>
              </a:rPr>
              <a:t>ВКонтакте</a:t>
            </a:r>
            <a:r>
              <a:rPr lang="ru-RU" altLang="ru-RU" sz="1200" b="1" dirty="0">
                <a:latin typeface="Arial Black" pitchFamily="34" charset="0"/>
              </a:rPr>
              <a:t>»</a:t>
            </a:r>
          </a:p>
          <a:p>
            <a:pPr algn="ctr" eaLnBrk="1" hangingPunct="1"/>
            <a:r>
              <a:rPr lang="ru-RU" altLang="ru-RU" sz="1200" dirty="0">
                <a:latin typeface="Arial Black" pitchFamily="34" charset="0"/>
                <a:hlinkClick r:id="rId9"/>
              </a:rPr>
              <a:t>https://vk.com/klubdobrynya</a:t>
            </a:r>
            <a:endParaRPr lang="ru-RU" altLang="ru-RU" sz="1200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090" y="1"/>
            <a:ext cx="9145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Сотрудничество со средствами массовой информации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 rot="21188273">
            <a:off x="6184934" y="4225726"/>
            <a:ext cx="2628900" cy="685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336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Телерадиокомпания «Елец»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hlinkClick r:id="rId10"/>
              </a:rPr>
              <a:t>http://trkelets.ru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4839042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6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11" descr="h-147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90" y="1"/>
            <a:ext cx="9145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Сотрудничество со средствами массовой информации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9" name="Picture 5" descr="C:\Users\Metod\Desktop\сми обрезаные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7560840" cy="57332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116633"/>
            <a:ext cx="1890209" cy="1512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67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добрыня презентация\фото сми\Интересно и с пользой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5565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добрыня презентация\фото сми\Стартовали праздники двора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39" y="188640"/>
            <a:ext cx="5098154" cy="645333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-74827"/>
            <a:ext cx="2250250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4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добрыня презентация\фото сми\Турнир юных шахматистов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2676"/>
            <a:ext cx="9036496" cy="57246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9877" y="-243408"/>
            <a:ext cx="2250250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9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добрыня презентация\фото сми\Спорт наш помощник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4700"/>
            <a:ext cx="4536504" cy="68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добрыня презентация\фото сми\Жар спортивный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13"/>
            <a:ext cx="6927098" cy="47772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добрыня презентация\фото сми\Спорт наш помощник Движение плюс эрудиция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88"/>
            <a:ext cx="5669868" cy="68579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добрыня презентация\фото сми\Русские городки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6948264" cy="68579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добрыня презентация\фото сми\Спортивные баталии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" y="0"/>
            <a:ext cx="911884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1748" y="522042"/>
            <a:ext cx="2160240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60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добрыня презентация\фото сми\Седьмое небо спортивной победы-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" y="260648"/>
            <a:ext cx="8635770" cy="65253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0991"/>
            <a:ext cx="1825664" cy="1460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6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добрыня презентация\фото сми\Зимние игры в марте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6504"/>
            <a:ext cx="4392488" cy="62508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888" y="-387424"/>
            <a:ext cx="4766674" cy="412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95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добрыня презентация\фото сми\Спортивный двор-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" y="0"/>
            <a:ext cx="9118205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2193" y="-163760"/>
            <a:ext cx="1951678" cy="1561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32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города</a:t>
            </a:r>
            <a:endParaRPr lang="ru-RU" dirty="0"/>
          </a:p>
        </p:txBody>
      </p:sp>
      <p:pic>
        <p:nvPicPr>
          <p:cNvPr id="1026" name="Picture 2" descr="C:\Users\Metod\Desktop\Скан\01 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877"/>
            <a:ext cx="8069087" cy="614116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1328" y="6397128"/>
            <a:ext cx="537697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Представители дворовых команд города</a:t>
            </a:r>
            <a:r>
              <a:rPr lang="ru-RU" sz="1600" b="1" dirty="0" smtClean="0">
                <a:ln/>
                <a:solidFill>
                  <a:srgbClr val="B4DCFA">
                    <a:lumMod val="50000"/>
                  </a:srgbClr>
                </a:solidFill>
                <a:latin typeface="Arial" charset="0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1000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5DCEAF">
                    <a:lumMod val="75000"/>
                  </a:srgbClr>
                </a:solidFill>
              </a:rPr>
              <a:t>Проведение физкультурно-спортивных мероприятий, направленных на профилактику правонарушений, наркомании и алкоголизма среди детей и подростков</a:t>
            </a:r>
            <a:endParaRPr lang="ru-RU" sz="2000" b="1" dirty="0">
              <a:solidFill>
                <a:srgbClr val="5DCEAF">
                  <a:lumMod val="75000"/>
                </a:srgbClr>
              </a:solidFill>
            </a:endParaRPr>
          </a:p>
        </p:txBody>
      </p:sp>
      <p:pic>
        <p:nvPicPr>
          <p:cNvPr id="5122" name="Picture 2" descr="C:\Users\Metod\Desktop\Документы общие\Логунова\спорт-1\добрыня презентация\Спорт\Коллажи\2012.04. Спортивный калейдоскоп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14" y="1014567"/>
            <a:ext cx="7103971" cy="509326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6165304"/>
            <a:ext cx="8280920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Стартинейджер для дворовых команд</a:t>
            </a:r>
            <a:r>
              <a:rPr lang="ru-RU" sz="1400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.</a:t>
            </a:r>
          </a:p>
          <a:p>
            <a:pPr lvl="0"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Количество участников – 387 чел. 1 место – «Витязи»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205413"/>
            <a:ext cx="20669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20170620_11084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5" y="237041"/>
            <a:ext cx="3007267" cy="225545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IMG_0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19" y="298357"/>
            <a:ext cx="3096344" cy="232244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IMG_1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334">
            <a:off x="328879" y="3540693"/>
            <a:ext cx="2802693" cy="210218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P12904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643">
            <a:off x="6146897" y="3747457"/>
            <a:ext cx="2880300" cy="216022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P12904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77" y="1069909"/>
            <a:ext cx="2797677" cy="209825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:\SUC30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60304"/>
            <a:ext cx="2874198" cy="215564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710426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Эстафеты, состязания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51735" y="2875779"/>
            <a:ext cx="2892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Конкурсные спортивные программы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51736" y="6112416"/>
            <a:ext cx="2230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Игры, соревнования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162" y="5866194"/>
            <a:ext cx="2128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Семейные игры, соревнования, праздники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435" y="3259723"/>
            <a:ext cx="3429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Встречи с интересными людьми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1494" y="6415953"/>
            <a:ext cx="1624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Дни здоровья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7137" y="-87560"/>
            <a:ext cx="1872878" cy="1498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8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14653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Татьяна\Desktop\добрыня презентация\Untitled -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893413"/>
            <a:ext cx="2455734" cy="196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38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1683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5DCEAF">
                  <a:lumMod val="75000"/>
                </a:srgbClr>
              </a:solidFill>
            </a:endParaRPr>
          </a:p>
        </p:txBody>
      </p:sp>
      <p:pic>
        <p:nvPicPr>
          <p:cNvPr id="1029" name="Picture 5" descr="C:\Users\Metod\Desktop\147620160631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00489" cy="54726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Коллажи\2016.09.22. Футбол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322841" cy="596714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367" y="5199063"/>
            <a:ext cx="2073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4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1659</TotalTime>
  <Words>2596</Words>
  <Application>Microsoft Office PowerPoint</Application>
  <PresentationFormat>Экран (4:3)</PresentationFormat>
  <Paragraphs>531</Paragraphs>
  <Slides>83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ВЕСЕННИЕ КАНИКУЛЫ</vt:lpstr>
      <vt:lpstr>ОСЕННИЕ КАНИКУЛЫ</vt:lpstr>
      <vt:lpstr>ЗИМНИЕ КАНИКУЛЫ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деятельности объединения «Добрыня» МБОУ ДО «Дом пионеров и школьников города Ельца» «За здоровый образ жизни»</vt:lpstr>
      <vt:lpstr>Презентация PowerPoint</vt:lpstr>
      <vt:lpstr>Всероссийский день здоровья</vt:lpstr>
      <vt:lpstr>. Макарова</vt:lpstr>
      <vt:lpstr>Презентация PowerPoint</vt:lpstr>
      <vt:lpstr>Эстафеты спортивных затей на свежем воздухе в зимнее время Конкурс снежных фигур</vt:lpstr>
      <vt:lpstr>Эстафеты спортивных затей на свежем воздухе в зимнее время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Руководители дворовых команд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Межведомственный подход в решении вопросов физического воспитания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</dc:creator>
  <cp:lastModifiedBy>Admin</cp:lastModifiedBy>
  <cp:revision>164</cp:revision>
  <dcterms:modified xsi:type="dcterms:W3CDTF">2017-12-14T08:07:33Z</dcterms:modified>
</cp:coreProperties>
</file>