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notesSlides/notesSlide4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Masters/slideMaster17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9.xml" ContentType="application/vnd.openxmlformats-officedocument.theme+xml"/>
  <Override PartName="/ppt/theme/theme18.xml" ContentType="application/vnd.openxmlformats-officedocument.theme+xml"/>
  <Override PartName="/ppt/slideLayouts/slideLayout8.xml" ContentType="application/vnd.openxmlformats-officedocument.presentationml.slideLayout+xml"/>
  <Override PartName="/ppt/theme/theme17.xml" ContentType="application/vnd.openxmlformats-officedocument.them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theme/theme21.xml" ContentType="application/vnd.openxmlformats-officedocument.theme+xml"/>
  <Override PartName="/ppt/slideMasters/slideMaster12.xml" ContentType="application/vnd.openxmlformats-officedocument.presentationml.slideMaster+xml"/>
  <Override PartName="/ppt/theme/theme13.xml" ContentType="application/vnd.openxmlformats-officedocument.theme+xml"/>
  <Override PartName="/ppt/slideMasters/slideMaster20.xml" ContentType="application/vnd.openxmlformats-officedocument.presentationml.slideMaster+xml"/>
  <Override PartName="/ppt/slides/slide8.xml" ContentType="application/vnd.openxmlformats-officedocument.presentationml.slide+xml"/>
  <Override PartName="/ppt/theme/theme11.xml" ContentType="application/vnd.openxmlformats-officedocument.theme+xml"/>
  <Override PartName="/ppt/theme/theme10.xml" ContentType="application/vnd.openxmlformats-officedocument.theme+xml"/>
  <Override PartName="/ppt/theme/theme16.xml" ContentType="application/vnd.openxmlformats-officedocument.theme+xml"/>
  <Override PartName="/ppt/theme/theme5.xml" ContentType="application/vnd.openxmlformats-officedocument.theme+xml"/>
  <Override PartName="/ppt/slideMasters/slideMaster6.xml" ContentType="application/vnd.openxmlformats-officedocument.presentationml.slideMaster+xml"/>
  <Override PartName="/ppt/theme/theme4.xml" ContentType="application/vnd.openxmlformats-officedocument.theme+xml"/>
  <Override PartName="/ppt/theme/theme6.xml" ContentType="application/vnd.openxmlformats-officedocument.theme+xml"/>
  <Override PartName="/ppt/slideMasters/slideMaster4.xml" ContentType="application/vnd.openxmlformats-officedocument.presentationml.slideMaster+xml"/>
  <Override PartName="/ppt/theme/theme3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9.xml" ContentType="application/vnd.openxmlformats-officedocument.theme+xml"/>
  <Override PartName="/ppt/theme/theme12.xml" ContentType="application/vnd.openxmlformats-officedocument.theme+xml"/>
  <Override PartName="/ppt/slides/slide3.xml" ContentType="application/vnd.openxmlformats-officedocument.presentationml.slide+xml"/>
  <Override PartName="/ppt/theme/theme14.xml" ContentType="application/vnd.openxmlformats-officedocument.theme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theme/theme20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slideMasters/slideMaster3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heme/theme15.xml" ContentType="application/vnd.openxmlformats-officedocument.theme+xml"/>
  <Override PartName="/ppt/theme/theme8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  <p:sldMasterId id="2147483675" r:id="rId14"/>
    <p:sldMasterId id="2147483677" r:id="rId15"/>
    <p:sldMasterId id="2147483679" r:id="rId16"/>
    <p:sldMasterId id="2147483681" r:id="rId17"/>
    <p:sldMasterId id="2147483683" r:id="rId18"/>
    <p:sldMasterId id="2147483685" r:id="rId19"/>
    <p:sldMasterId id="2147483687" r:id="rId20"/>
  </p:sldMasterIdLst>
  <p:notesMasterIdLst>
    <p:notesMasterId r:id="rId52"/>
  </p:notesMasterIdLst>
  <p:sldIdLst>
    <p:sldId id="256" r:id="rId42"/>
    <p:sldId id="257" r:id="rId43"/>
    <p:sldId id="258" r:id="rId44"/>
    <p:sldId id="259" r:id="rId45"/>
    <p:sldId id="260" r:id="rId46"/>
    <p:sldId id="261" r:id="rId47"/>
    <p:sldId id="262" r:id="rId48"/>
    <p:sldId id="263" r:id="rId49"/>
    <p:sldId id="264" r:id="rId50"/>
    <p:sldId id="265" r:id="rId51"/>
  </p:sldIdLst>
  <p:sldSz cx="11949113" cy="6721475"/>
  <p:notesSz cx="6797675" cy="9929813"/>
  <p:defaultTextStyle>
    <a:defPPr>
      <a:defRPr lang="ru-RU"/>
    </a:defPPr>
    <a:lvl1pPr algn="l" defTabSz="771779">
      <a:spcBef>
        <a:spcPts val="0"/>
      </a:spcBef>
      <a:spcAft>
        <a:spcPts val="0"/>
      </a:spcAft>
      <a:defRPr sz="1400">
        <a:solidFill>
          <a:schemeClr val="tx1"/>
        </a:solidFill>
        <a:latin typeface="Arial"/>
        <a:ea typeface="+mn-ea"/>
        <a:cs typeface="Arial"/>
      </a:defRPr>
    </a:lvl1pPr>
    <a:lvl2pPr marL="385891" indent="67731" algn="l" defTabSz="771779">
      <a:spcBef>
        <a:spcPts val="0"/>
      </a:spcBef>
      <a:spcAft>
        <a:spcPts val="0"/>
      </a:spcAft>
      <a:defRPr sz="1400">
        <a:solidFill>
          <a:schemeClr val="tx1"/>
        </a:solidFill>
        <a:latin typeface="Arial"/>
        <a:ea typeface="+mn-ea"/>
        <a:cs typeface="Arial"/>
      </a:defRPr>
    </a:lvl2pPr>
    <a:lvl3pPr marL="771779" indent="135457" algn="l" defTabSz="771779">
      <a:spcBef>
        <a:spcPts val="0"/>
      </a:spcBef>
      <a:spcAft>
        <a:spcPts val="0"/>
      </a:spcAft>
      <a:defRPr sz="1400">
        <a:solidFill>
          <a:schemeClr val="tx1"/>
        </a:solidFill>
        <a:latin typeface="Arial"/>
        <a:ea typeface="+mn-ea"/>
        <a:cs typeface="Arial"/>
      </a:defRPr>
    </a:lvl3pPr>
    <a:lvl4pPr marL="1159250" indent="201609" algn="l" defTabSz="771779">
      <a:spcBef>
        <a:spcPts val="0"/>
      </a:spcBef>
      <a:spcAft>
        <a:spcPts val="0"/>
      </a:spcAft>
      <a:defRPr sz="1400">
        <a:solidFill>
          <a:schemeClr val="tx1"/>
        </a:solidFill>
        <a:latin typeface="Arial"/>
        <a:ea typeface="+mn-ea"/>
        <a:cs typeface="Arial"/>
      </a:defRPr>
    </a:lvl4pPr>
    <a:lvl5pPr marL="1545141" indent="269339" algn="l" defTabSz="771779">
      <a:spcBef>
        <a:spcPts val="0"/>
      </a:spcBef>
      <a:spcAft>
        <a:spcPts val="0"/>
      </a:spcAft>
      <a:defRPr sz="1400">
        <a:solidFill>
          <a:schemeClr val="tx1"/>
        </a:solidFill>
        <a:latin typeface="Arial"/>
        <a:ea typeface="+mn-ea"/>
        <a:cs typeface="Arial"/>
      </a:defRPr>
    </a:lvl5pPr>
    <a:lvl6pPr marL="2268088" algn="l" defTabSz="907228">
      <a:defRPr sz="1400">
        <a:solidFill>
          <a:schemeClr val="tx1"/>
        </a:solidFill>
        <a:latin typeface="Arial"/>
        <a:ea typeface="+mn-ea"/>
        <a:cs typeface="Arial"/>
      </a:defRPr>
    </a:lvl6pPr>
    <a:lvl7pPr marL="2721703" algn="l" defTabSz="907228">
      <a:defRPr sz="1400">
        <a:solidFill>
          <a:schemeClr val="tx1"/>
        </a:solidFill>
        <a:latin typeface="Arial"/>
        <a:ea typeface="+mn-ea"/>
        <a:cs typeface="Arial"/>
      </a:defRPr>
    </a:lvl7pPr>
    <a:lvl8pPr marL="3175324" algn="l" defTabSz="907228">
      <a:defRPr sz="1400">
        <a:solidFill>
          <a:schemeClr val="tx1"/>
        </a:solidFill>
        <a:latin typeface="Arial"/>
        <a:ea typeface="+mn-ea"/>
        <a:cs typeface="Arial"/>
      </a:defRPr>
    </a:lvl8pPr>
    <a:lvl9pPr marL="3628944" algn="l" defTabSz="907228">
      <a:defRPr sz="1400">
        <a:solidFill>
          <a:schemeClr val="tx1"/>
        </a:solidFill>
        <a:latin typeface="Arial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5" d="100"/>
          <a:sy n="85" d="100"/>
        </p:scale>
        <p:origin x="126" y="144"/>
      </p:cViewPr>
      <p:guideLst>
        <p:guide pos="3024" orient="horz"/>
        <p:guide pos="3841" orient="horz"/>
        <p:guide pos="5623"/>
        <p:guide pos="7343"/>
        <p:guide pos="339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Master" Target="slideMasters/slideMaster14.xml"/><Relationship Id="rId15" Type="http://schemas.openxmlformats.org/officeDocument/2006/relationships/slideMaster" Target="slideMasters/slideMaster15.xml"/><Relationship Id="rId16" Type="http://schemas.openxmlformats.org/officeDocument/2006/relationships/slideMaster" Target="slideMasters/slideMaster16.xml"/><Relationship Id="rId17" Type="http://schemas.openxmlformats.org/officeDocument/2006/relationships/slideMaster" Target="slideMasters/slideMaster17.xml"/><Relationship Id="rId18" Type="http://schemas.openxmlformats.org/officeDocument/2006/relationships/slideMaster" Target="slideMasters/slideMaster18.xml"/><Relationship Id="rId19" Type="http://schemas.openxmlformats.org/officeDocument/2006/relationships/slideMaster" Target="slideMasters/slideMaster19.xml"/><Relationship Id="rId20" Type="http://schemas.openxmlformats.org/officeDocument/2006/relationships/slideMaster" Target="slideMasters/slideMaster20.xml"/><Relationship Id="rId21" Type="http://schemas.openxmlformats.org/officeDocument/2006/relationships/theme" Target="theme/theme1.xml"/><Relationship Id="rId22" Type="http://schemas.openxmlformats.org/officeDocument/2006/relationships/theme" Target="theme/theme2.xml"/><Relationship Id="rId23" Type="http://schemas.openxmlformats.org/officeDocument/2006/relationships/theme" Target="theme/theme3.xml"/><Relationship Id="rId24" Type="http://schemas.openxmlformats.org/officeDocument/2006/relationships/theme" Target="theme/theme4.xml"/><Relationship Id="rId25" Type="http://schemas.openxmlformats.org/officeDocument/2006/relationships/theme" Target="theme/theme5.xml"/><Relationship Id="rId26" Type="http://schemas.openxmlformats.org/officeDocument/2006/relationships/theme" Target="theme/theme6.xml"/><Relationship Id="rId27" Type="http://schemas.openxmlformats.org/officeDocument/2006/relationships/theme" Target="theme/theme7.xml"/><Relationship Id="rId28" Type="http://schemas.openxmlformats.org/officeDocument/2006/relationships/theme" Target="theme/theme8.xml"/><Relationship Id="rId29" Type="http://schemas.openxmlformats.org/officeDocument/2006/relationships/theme" Target="theme/theme9.xml"/><Relationship Id="rId30" Type="http://schemas.openxmlformats.org/officeDocument/2006/relationships/theme" Target="theme/theme10.xml"/><Relationship Id="rId31" Type="http://schemas.openxmlformats.org/officeDocument/2006/relationships/theme" Target="theme/theme11.xml"/><Relationship Id="rId32" Type="http://schemas.openxmlformats.org/officeDocument/2006/relationships/theme" Target="theme/theme12.xml"/><Relationship Id="rId33" Type="http://schemas.openxmlformats.org/officeDocument/2006/relationships/theme" Target="theme/theme13.xml"/><Relationship Id="rId34" Type="http://schemas.openxmlformats.org/officeDocument/2006/relationships/theme" Target="theme/theme14.xml"/><Relationship Id="rId35" Type="http://schemas.openxmlformats.org/officeDocument/2006/relationships/theme" Target="theme/theme15.xml"/><Relationship Id="rId36" Type="http://schemas.openxmlformats.org/officeDocument/2006/relationships/theme" Target="theme/theme16.xml"/><Relationship Id="rId37" Type="http://schemas.openxmlformats.org/officeDocument/2006/relationships/theme" Target="theme/theme17.xml"/><Relationship Id="rId38" Type="http://schemas.openxmlformats.org/officeDocument/2006/relationships/theme" Target="theme/theme18.xml"/><Relationship Id="rId39" Type="http://schemas.openxmlformats.org/officeDocument/2006/relationships/theme" Target="theme/theme19.xml"/><Relationship Id="rId40" Type="http://schemas.openxmlformats.org/officeDocument/2006/relationships/theme" Target="theme/theme20.xml"/><Relationship Id="rId41" Type="http://schemas.openxmlformats.org/officeDocument/2006/relationships/theme" Target="theme/theme21.xml"/><Relationship Id="rId42" Type="http://schemas.openxmlformats.org/officeDocument/2006/relationships/slide" Target="slides/slide1.xml"/><Relationship Id="rId43" Type="http://schemas.openxmlformats.org/officeDocument/2006/relationships/slide" Target="slides/slide2.xml"/><Relationship Id="rId44" Type="http://schemas.openxmlformats.org/officeDocument/2006/relationships/slide" Target="slides/slide3.xml"/><Relationship Id="rId45" Type="http://schemas.openxmlformats.org/officeDocument/2006/relationships/slide" Target="slides/slide4.xml"/><Relationship Id="rId46" Type="http://schemas.openxmlformats.org/officeDocument/2006/relationships/slide" Target="slides/slide5.xml"/><Relationship Id="rId47" Type="http://schemas.openxmlformats.org/officeDocument/2006/relationships/slide" Target="slides/slide6.xml"/><Relationship Id="rId48" Type="http://schemas.openxmlformats.org/officeDocument/2006/relationships/slide" Target="slides/slide7.xml"/><Relationship Id="rId49" Type="http://schemas.openxmlformats.org/officeDocument/2006/relationships/slide" Target="slides/slide8.xml"/><Relationship Id="rId50" Type="http://schemas.openxmlformats.org/officeDocument/2006/relationships/slide" Target="slides/slide9.xml"/><Relationship Id="rId51" Type="http://schemas.openxmlformats.org/officeDocument/2006/relationships/slide" Target="slides/slide10.xml"/><Relationship Id="rId52" Type="http://schemas.openxmlformats.org/officeDocument/2006/relationships/notesMaster" Target="notesMasters/notesMaster1.xml"/><Relationship Id="rId53" Type="http://schemas.openxmlformats.org/officeDocument/2006/relationships/presProps" Target="presProps.xml" /><Relationship Id="rId54" Type="http://schemas.openxmlformats.org/officeDocument/2006/relationships/tableStyles" Target="tableStyles.xml" /><Relationship Id="rId55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6401" cy="496967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 defTabSz="778996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9" y="0"/>
            <a:ext cx="2946401" cy="496967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 defTabSz="778996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BB194D-9799-4B2B-975F-515282958516}" type="datetimeFigureOut">
              <a:rPr lang="ru-RU"/>
              <a:t>30.03.2022</a:t>
            </a:fld>
            <a:endParaRPr lang="ru-RU"/>
          </a:p>
        </p:txBody>
      </p:sp>
      <p:sp>
        <p:nvSpPr>
          <p:cNvPr id="4" name="Образ слайда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pPr lvl="0"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1" y="4717220"/>
            <a:ext cx="5438774" cy="4467940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261"/>
            <a:ext cx="2946401" cy="496967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 defTabSz="778996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31261"/>
            <a:ext cx="2946401" cy="496967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 defTabSz="778996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5C9258-C227-4AF8-A27B-81E06570F773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71779">
      <a:spcBef>
        <a:spcPts val="0"/>
      </a:spcBef>
      <a:spcAft>
        <a:spcPts val="0"/>
      </a:spcAft>
      <a:defRPr sz="1000">
        <a:solidFill>
          <a:schemeClr val="tx1"/>
        </a:solidFill>
        <a:latin typeface="+mn-lt"/>
        <a:ea typeface="+mn-ea"/>
        <a:cs typeface="+mn-cs"/>
      </a:defRPr>
    </a:lvl1pPr>
    <a:lvl2pPr marL="385891" algn="l" defTabSz="771779">
      <a:spcBef>
        <a:spcPts val="0"/>
      </a:spcBef>
      <a:spcAft>
        <a:spcPts val="0"/>
      </a:spcAft>
      <a:defRPr sz="1000">
        <a:solidFill>
          <a:schemeClr val="tx1"/>
        </a:solidFill>
        <a:latin typeface="+mn-lt"/>
        <a:ea typeface="+mn-ea"/>
        <a:cs typeface="+mn-cs"/>
      </a:defRPr>
    </a:lvl2pPr>
    <a:lvl3pPr marL="771779" algn="l" defTabSz="771779">
      <a:spcBef>
        <a:spcPts val="0"/>
      </a:spcBef>
      <a:spcAft>
        <a:spcPts val="0"/>
      </a:spcAft>
      <a:defRPr sz="1000">
        <a:solidFill>
          <a:schemeClr val="tx1"/>
        </a:solidFill>
        <a:latin typeface="+mn-lt"/>
        <a:ea typeface="+mn-ea"/>
        <a:cs typeface="+mn-cs"/>
      </a:defRPr>
    </a:lvl3pPr>
    <a:lvl4pPr marL="1159250" algn="l" defTabSz="771779">
      <a:spcBef>
        <a:spcPts val="0"/>
      </a:spcBef>
      <a:spcAft>
        <a:spcPts val="0"/>
      </a:spcAft>
      <a:defRPr sz="1000">
        <a:solidFill>
          <a:schemeClr val="tx1"/>
        </a:solidFill>
        <a:latin typeface="+mn-lt"/>
        <a:ea typeface="+mn-ea"/>
        <a:cs typeface="+mn-cs"/>
      </a:defRPr>
    </a:lvl4pPr>
    <a:lvl5pPr marL="1545141" algn="l" defTabSz="771779">
      <a:spcBef>
        <a:spcPts val="0"/>
      </a:spcBef>
      <a:spcAft>
        <a:spcPts val="0"/>
      </a:spcAft>
      <a:defRPr sz="1000">
        <a:solidFill>
          <a:schemeClr val="tx1"/>
        </a:solidFill>
        <a:latin typeface="+mn-lt"/>
        <a:ea typeface="+mn-ea"/>
        <a:cs typeface="+mn-cs"/>
      </a:defRPr>
    </a:lvl5pPr>
    <a:lvl6pPr marL="1932643" algn="l" defTabSz="773058">
      <a:defRPr sz="1000">
        <a:solidFill>
          <a:schemeClr val="tx1"/>
        </a:solidFill>
        <a:latin typeface="+mn-lt"/>
        <a:ea typeface="+mn-ea"/>
        <a:cs typeface="+mn-cs"/>
      </a:defRPr>
    </a:lvl6pPr>
    <a:lvl7pPr marL="2319175" algn="l" defTabSz="773058">
      <a:defRPr sz="1000">
        <a:solidFill>
          <a:schemeClr val="tx1"/>
        </a:solidFill>
        <a:latin typeface="+mn-lt"/>
        <a:ea typeface="+mn-ea"/>
        <a:cs typeface="+mn-cs"/>
      </a:defRPr>
    </a:lvl7pPr>
    <a:lvl8pPr marL="2705707" algn="l" defTabSz="773058">
      <a:defRPr sz="1000">
        <a:solidFill>
          <a:schemeClr val="tx1"/>
        </a:solidFill>
        <a:latin typeface="+mn-lt"/>
        <a:ea typeface="+mn-ea"/>
        <a:cs typeface="+mn-cs"/>
      </a:defRPr>
    </a:lvl8pPr>
    <a:lvl9pPr marL="3092234" algn="l" defTabSz="773058">
      <a:defRPr sz="10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F8060FE-047E-406E-EE18-EE8F4D79A9C6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>
            <a:spLocks noGrp="1"/>
          </p:cNvSpPr>
          <p:nvPr>
            <p:ph type="body" idx="1"/>
          </p:nvPr>
        </p:nvSpPr>
        <p:spPr bwMode="auto">
          <a:xfrm>
            <a:off x="685804" y="4344094"/>
            <a:ext cx="5486399" cy="4115458"/>
          </a:xfrm>
          <a:prstGeom prst="rect">
            <a:avLst/>
          </a:prstGeom>
        </p:spPr>
        <p:txBody>
          <a:bodyPr spcFirstLastPara="1" wrap="square" lIns="91371" tIns="45672" rIns="91371" bIns="45672" anchor="t" anchorCtr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310" name="Google Shape;310;p7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4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5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6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7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8.xml"/><Relationship Id="rId2" Type="http://schemas.openxmlformats.org/officeDocument/2006/relationships/image" Target="../media/image1.pn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9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0.xml"/><Relationship Id="rId2" Type="http://schemas.openxmlformats.org/officeDocument/2006/relationships/image" Target="../media/image1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png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png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1.png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8378" tIns="44289" rIns="88378" bIns="4428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59"/>
            <a:ext cx="1384916" cy="872450"/>
            <a:chOff x="8015740" y="2341841"/>
            <a:chExt cx="1384916" cy="872450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42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3401"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987" tIns="43589" rIns="86987" bIns="4358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87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843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061" tIns="43627" rIns="87061" bIns="43627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79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9439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83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143" tIns="43669" rIns="87143" bIns="4366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70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90574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93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235" tIns="43715" rIns="87235" bIns="43715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60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91837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079" tIns="43635" rIns="87079" bIns="43635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77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969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93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235" tIns="43715" rIns="87235" bIns="43715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60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91837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93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235" tIns="43715" rIns="87235" bIns="43715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60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91837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85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162" tIns="43677" rIns="87162" bIns="43677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68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90826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959" tIns="43577" rIns="86959" bIns="43577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90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8052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803" tIns="43499" rIns="86803" bIns="4349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07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5913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630" tIns="43413" rIns="86630" bIns="43413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26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3526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7015" tIns="43604" rIns="87015" bIns="43604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84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8808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785" tIns="43489" rIns="86785" bIns="4348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09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566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657" tIns="43427" rIns="86657" bIns="43427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23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3903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693" tIns="43444" rIns="86693" bIns="43444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19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4405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739" tIns="43469" rIns="86739" bIns="4346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14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5033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785" tIns="43489" rIns="86785" bIns="4348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09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566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3_Отчет №1" preserve="0" showMasterPhAnim="0" showMasterSp="1" userDrawn="1">
  <p:cSld name="3_Отчет №1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 bwMode="auto">
          <a:xfrm>
            <a:off x="11244042" y="6277818"/>
            <a:ext cx="564588" cy="376398"/>
          </a:xfrm>
          <a:prstGeom prst="rect">
            <a:avLst/>
          </a:prstGeom>
          <a:gradFill>
            <a:gsLst>
              <a:gs pos="0">
                <a:srgbClr val="A8002D"/>
              </a:gs>
              <a:gs pos="80000">
                <a:srgbClr val="DD003A"/>
              </a:gs>
              <a:gs pos="100000">
                <a:srgbClr val="E20038"/>
              </a:gs>
            </a:gsLst>
            <a:lin ang="16200000" scaled="0"/>
          </a:gradFill>
          <a:ln w="9525" cap="flat" cmpd="sng">
            <a:solidFill>
              <a:srgbClr val="CA154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 algn="ctr" defTabSz="896203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2350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 bwMode="auto">
          <a:xfrm>
            <a:off x="1162044" y="255462"/>
            <a:ext cx="10364292" cy="517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19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cxnSp>
        <p:nvCxnSpPr>
          <p:cNvPr id="42" name="Google Shape;42;p5"/>
          <p:cNvCxnSpPr>
            <a:cxnSpLocks/>
          </p:cNvCxnSpPr>
          <p:nvPr/>
        </p:nvCxnSpPr>
        <p:spPr bwMode="auto">
          <a:xfrm>
            <a:off x="984581" y="795227"/>
            <a:ext cx="10918148" cy="0"/>
          </a:xfrm>
          <a:prstGeom prst="straightConnector1">
            <a:avLst/>
          </a:prstGeom>
          <a:noFill/>
          <a:ln w="19050" cap="flat" cmpd="sng">
            <a:solidFill>
              <a:srgbClr val="CA154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5"/>
          <p:cNvSpPr txBox="1"/>
          <p:nvPr/>
        </p:nvSpPr>
        <p:spPr bwMode="auto">
          <a:xfrm>
            <a:off x="-7446" y="6960042"/>
            <a:ext cx="11956561" cy="35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376" tIns="25188" rIns="50376" bIns="25188" anchor="ctr" anchorCtr="0">
            <a:noAutofit/>
          </a:bodyPr>
          <a:lstStyle/>
          <a:p>
            <a:pPr defTabSz="89620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/>
            </a:pPr>
            <a:endParaRPr sz="1950" b="1">
              <a:solidFill>
                <a:srgbClr val="FF0000"/>
              </a:solidFill>
              <a:latin typeface="Microsoft Yahei"/>
              <a:ea typeface="Microsoft Yahei"/>
              <a:cs typeface="Microsoft Yahei"/>
            </a:endParaRPr>
          </a:p>
        </p:txBody>
      </p:sp>
      <p:grpSp>
        <p:nvGrpSpPr>
          <p:cNvPr id="44" name="Google Shape;44;p5"/>
          <p:cNvGrpSpPr/>
          <p:nvPr/>
        </p:nvGrpSpPr>
        <p:grpSpPr bwMode="auto">
          <a:xfrm>
            <a:off x="126242" y="95579"/>
            <a:ext cx="564588" cy="818576"/>
            <a:chOff x="248345" y="248827"/>
            <a:chExt cx="854075" cy="1243770"/>
          </a:xfrm>
        </p:grpSpPr>
        <p:pic>
          <p:nvPicPr>
            <p:cNvPr id="45" name="Google Shape;45;p5" descr="C:\Users\PotroshkovAN\Pictures\Рисунок1.png"/>
            <p:cNvPicPr/>
            <p:nvPr/>
          </p:nvPicPr>
          <p:blipFill>
            <a:blip r:embed="rId2">
              <a:alphaModFix/>
            </a:blip>
            <a:stretch/>
          </p:blipFill>
          <p:spPr bwMode="auto">
            <a:xfrm>
              <a:off x="369147" y="248827"/>
              <a:ext cx="586615" cy="6570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" name="Google Shape;46;p5" descr="C:\Users\PotroshkovAN\Pictures\РисунокLO.png"/>
            <p:cNvPicPr/>
            <p:nvPr/>
          </p:nvPicPr>
          <p:blipFill>
            <a:blip r:embed="rId3">
              <a:alphaModFix/>
            </a:blip>
            <a:stretch/>
          </p:blipFill>
          <p:spPr bwMode="auto">
            <a:xfrm>
              <a:off x="248345" y="986183"/>
              <a:ext cx="854075" cy="50641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 bwMode="auto">
          <a:xfrm>
            <a:off x="11244042" y="6277818"/>
            <a:ext cx="578105" cy="35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  <a:lvl2pPr marL="0" lvl="1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2pPr>
            <a:lvl3pPr marL="0" lvl="2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3pPr>
            <a:lvl4pPr marL="0" lvl="3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4pPr>
            <a:lvl5pPr marL="0" lvl="4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5pPr>
            <a:lvl6pPr marL="0" lvl="5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6pPr>
            <a:lvl7pPr marL="0" lvl="6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7pPr>
            <a:lvl8pPr marL="0" lvl="7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8pPr>
            <a:lvl9pPr marL="0" lvl="8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fld id="{00000000-1234-1234-1234-123412341234}" type="slidenum">
              <a:rPr lang="ru-RU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840" tIns="43519" rIns="86840" bIns="4351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702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6415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userDrawn="1">
  <p:cSld name="3_Титульный слайд без ЛО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-12379" y="2820811"/>
            <a:ext cx="10691967" cy="1080001"/>
          </a:xfrm>
          <a:prstGeom prst="rect">
            <a:avLst/>
          </a:prstGeom>
          <a:gradFill>
            <a:gsLst>
              <a:gs pos="5000">
                <a:schemeClr val="tx1">
                  <a:lumMod val="75000"/>
                  <a:lumOff val="25000"/>
                </a:schemeClr>
              </a:gs>
              <a:gs pos="25000">
                <a:schemeClr val="tx2">
                  <a:lumMod val="60000"/>
                  <a:lumOff val="40000"/>
                </a:schemeClr>
              </a:gs>
              <a:gs pos="55000">
                <a:schemeClr val="accent6">
                  <a:lumMod val="60000"/>
                  <a:lumOff val="40000"/>
                </a:schemeClr>
              </a:gs>
              <a:gs pos="85000">
                <a:schemeClr val="tx1">
                  <a:lumMod val="75000"/>
                  <a:lumOff val="25000"/>
                </a:schemeClr>
              </a:gs>
            </a:gsLst>
            <a:lin ang="0" scaled="1"/>
          </a:gradFill>
        </p:spPr>
        <p:txBody>
          <a:bodyPr lIns="86904" tIns="43549" rIns="86904" bIns="43549" anchor="ctr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             </a:t>
            </a:r>
            <a:r>
              <a:rPr lang="ru-RU"/>
              <a:t>            ОБРАЗЕЦ ЗАГОЛОВКА</a:t>
            </a:r>
            <a:endParaRPr lang="en-US"/>
          </a:p>
        </p:txBody>
      </p:sp>
      <p:grpSp>
        <p:nvGrpSpPr>
          <p:cNvPr id="8" name="Группа 7"/>
          <p:cNvGrpSpPr/>
          <p:nvPr userDrawn="1"/>
        </p:nvGrpSpPr>
        <p:grpSpPr bwMode="auto">
          <a:xfrm>
            <a:off x="10632791" y="97696"/>
            <a:ext cx="1384916" cy="875529"/>
            <a:chOff x="8015740" y="2341841"/>
            <a:chExt cx="1384916" cy="875529"/>
          </a:xfrm>
        </p:grpSpPr>
        <p:pic>
          <p:nvPicPr>
            <p:cNvPr id="9" name="Picture 2" descr="C:\Users\skripkaVD\Desktop\1200px-Coat_of_Arms_of_Lipetsk_oblast.svg.png"/>
            <p:cNvPicPr>
              <a:picLocks noChangeAspect="1" noChangeArrowheads="1"/>
            </p:cNvPicPr>
            <p:nvPr userDrawn="1"/>
          </p:nvPicPr>
          <p:blipFill>
            <a:blip r:embed="rId2"/>
            <a:stretch/>
          </p:blipFill>
          <p:spPr bwMode="auto">
            <a:xfrm>
              <a:off x="8452329" y="2341841"/>
              <a:ext cx="511739" cy="633713"/>
            </a:xfrm>
            <a:prstGeom prst="rect">
              <a:avLst/>
            </a:prstGeom>
            <a:noFill/>
          </p:spPr>
        </p:pic>
        <p:sp>
          <p:nvSpPr>
            <p:cNvPr id="10" name="Прямоугольник 13"/>
            <p:cNvSpPr>
              <a:spLocks noChangeArrowheads="1"/>
            </p:cNvSpPr>
            <p:nvPr userDrawn="1"/>
          </p:nvSpPr>
          <p:spPr bwMode="auto">
            <a:xfrm>
              <a:off x="8015740" y="2940043"/>
              <a:ext cx="1384916" cy="2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19205" tIns="59599" rIns="119205" bIns="5959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Calibri"/>
                </a:defRPr>
              </a:lvl9pPr>
            </a:lstStyle>
            <a:p>
              <a:pPr algn="ctr" defTabSz="1187296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>
                  <a:solidFill>
                    <a:srgbClr val="FFCC00"/>
                  </a:solidFill>
                  <a:latin typeface="Calibri"/>
                  <a:cs typeface="+mn-cs"/>
                </a:rPr>
                <a:t>Липецкая </a:t>
              </a:r>
              <a:r>
                <a:rPr lang="ru-RU" sz="1000" b="1">
                  <a:solidFill>
                    <a:srgbClr val="FFCC00"/>
                  </a:solidFill>
                  <a:latin typeface="Calibri"/>
                  <a:cs typeface="Arial"/>
                </a:rPr>
                <a:t>область</a:t>
              </a: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10.xml"/></Relationships>
</file>

<file path=ppt/slideMasters/_rels/slideMaster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11.xml"/></Relationships>
</file>

<file path=ppt/slideMasters/_rels/slideMaster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12.xml"/></Relationships>
</file>

<file path=ppt/slideMasters/_rels/slideMaster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13.xml"/></Relationships>
</file>

<file path=ppt/slideMasters/_rels/slideMaster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14.xml"/></Relationships>
</file>

<file path=ppt/slideMasters/_rels/slideMaster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15.xml"/></Relationships>
</file>

<file path=ppt/slideMasters/_rels/slideMaster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16.xml"/></Relationships>
</file>

<file path=ppt/slideMasters/_rels/slideMaster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theme" Target="../theme/theme17.xml"/></Relationships>
</file>

<file path=ppt/slideMasters/_rels/slideMaster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18.xml"/></Relationships>
</file>

<file path=ppt/slideMasters/_rels/slideMaster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theme" Target="../theme/theme19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theme" Target="../theme/theme20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_rels/slideMaster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5.xml"/></Relationships>
</file>

<file path=ppt/slideMasters/_rels/slideMaster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theme" Target="../theme/theme6.xml"/></Relationships>
</file>

<file path=ppt/slideMasters/_rels/slideMaster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7.xml"/></Relationships>
</file>

<file path=ppt/slideMasters/_rels/slideMaster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8.xml"/></Relationships>
</file>

<file path=ppt/slideMasters/_rels/slideMaster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dt="0" ftr="1" hdr="0" sldNum="1"/>
  <p:txStyles>
    <p:titleStyle>
      <a:lvl1pPr algn="l" defTabSz="882691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2691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1239" indent="0" algn="l" defTabSz="882691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2691" indent="0" algn="l" defTabSz="882691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4041" indent="0" algn="l" defTabSz="882691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5387" indent="0" algn="l" defTabSz="882691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27363" indent="-220710" algn="l" defTabSz="88269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68698" indent="-220710" algn="l" defTabSz="88269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0041" indent="-220710" algn="l" defTabSz="88269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1492" indent="-220710" algn="l" defTabSz="88269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1239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2691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4041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5387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06829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48075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89325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0627" algn="l" defTabSz="88269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dt="0" ftr="1" hdr="0" sldNum="1"/>
  <p:txStyles>
    <p:titleStyle>
      <a:lvl1pPr algn="l" defTabSz="887196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7196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3491" indent="0" algn="l" defTabSz="887196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7196" indent="0" algn="l" defTabSz="887196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0795" indent="0" algn="l" defTabSz="88719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4392" indent="0" algn="l" defTabSz="88719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9744" indent="-221836" algn="l" defTabSz="88719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3331" indent="-221836" algn="l" defTabSz="88719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26927" indent="-221836" algn="l" defTabSz="88719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70626" indent="-221836" algn="l" defTabSz="88719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3491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7196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0795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4392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8086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1585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05086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48636" algn="l" defTabSz="887196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dt="0" ftr="1" hdr="0" sldNum="1"/>
  <p:txStyles>
    <p:titleStyle>
      <a:lvl1pPr algn="l" defTabSz="888043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8043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3914" indent="0" algn="l" defTabSz="888043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8043" indent="0" algn="l" defTabSz="888043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2065" indent="0" algn="l" defTabSz="888043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6085" indent="0" algn="l" defTabSz="888043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42073" indent="-222047" algn="l" defTabSz="888043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6084" indent="-222047" algn="l" defTabSz="888043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30102" indent="-222047" algn="l" defTabSz="888043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74226" indent="-222047" algn="l" defTabSz="888043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3914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8043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2065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6085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20203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4125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08050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52024" algn="l" defTabSz="888043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dt="0" ftr="1" hdr="0" sldNum="1"/>
  <p:txStyles>
    <p:titleStyle>
      <a:lvl1pPr algn="l" defTabSz="888985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8985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4384" indent="0" algn="l" defTabSz="888985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8985" indent="0" algn="l" defTabSz="888985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3477" indent="0" algn="l" defTabSz="888985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7969" indent="0" algn="l" defTabSz="888985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44663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9145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33633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78227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4384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8985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347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7969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2255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6952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1134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55790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dt="0" ftr="1" hdr="0" sldNum="1"/>
  <p:txStyles>
    <p:titleStyle>
      <a:lvl1pPr algn="l" defTabSz="887384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7384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3585" indent="0" algn="l" defTabSz="887384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7384" indent="0" algn="l" defTabSz="887384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1077" indent="0" algn="l" defTabSz="887384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4768" indent="0" algn="l" defTabSz="887384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40262" indent="-221883" algn="l" defTabSz="8873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3944" indent="-221883" algn="l" defTabSz="8873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27632" indent="-221883" algn="l" defTabSz="8873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71426" indent="-221883" algn="l" defTabSz="8873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3585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7384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1077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4768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8556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2149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05744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49387" algn="l" defTabSz="887384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dt="0" ftr="1" hdr="0" sldNum="1"/>
  <p:txStyles>
    <p:titleStyle>
      <a:lvl1pPr algn="l" defTabSz="888985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8985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4384" indent="0" algn="l" defTabSz="888985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8985" indent="0" algn="l" defTabSz="888985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3477" indent="0" algn="l" defTabSz="888985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7969" indent="0" algn="l" defTabSz="888985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44663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9145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33633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78227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4384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8985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347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7969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2255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6952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1134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55790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dt="0" ftr="1" hdr="0" sldNum="1"/>
  <p:txStyles>
    <p:titleStyle>
      <a:lvl1pPr algn="l" defTabSz="888985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8985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4384" indent="0" algn="l" defTabSz="888985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8985" indent="0" algn="l" defTabSz="888985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3477" indent="0" algn="l" defTabSz="888985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7969" indent="0" algn="l" defTabSz="888985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44663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9145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33633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78227" indent="-222283" algn="l" defTabSz="888985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4384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8985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347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7969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2255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6952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11347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55790" algn="l" defTabSz="888985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dt="0" ftr="1" hdr="0" sldNum="1"/>
  <p:txStyles>
    <p:titleStyle>
      <a:lvl1pPr algn="l" defTabSz="888231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8231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4008" indent="0" algn="l" defTabSz="888231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8231" indent="0" algn="l" defTabSz="888231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2347" indent="0" algn="l" defTabSz="888231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6462" indent="0" algn="l" defTabSz="888231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42591" indent="-222094" algn="l" defTabSz="88823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6696" indent="-222094" algn="l" defTabSz="88823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30808" indent="-222094" algn="l" defTabSz="88823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75026" indent="-222094" algn="l" defTabSz="88823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4008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8231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2347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6462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20673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4690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08709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52777" algn="l" defTabSz="88823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dt="0" ftr="1" hdr="0" sldNum="1"/>
  <p:txStyles>
    <p:titleStyle>
      <a:lvl1pPr algn="l" defTabSz="886162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6162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2974" indent="0" algn="l" defTabSz="886162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6162" indent="0" algn="l" defTabSz="886162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9245" indent="0" algn="l" defTabSz="886162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2324" indent="0" algn="l" defTabSz="886162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6902" indent="-221578" algn="l" defTabSz="88616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9971" indent="-221578" algn="l" defTabSz="88616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23050" indent="-221578" algn="l" defTabSz="88616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66234" indent="-221578" algn="l" defTabSz="88616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2974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6162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9245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2324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5502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8483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01467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44502" algn="l" defTabSz="886162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dt="0" ftr="1" hdr="0" sldNum="1"/>
  <p:txStyles>
    <p:titleStyle>
      <a:lvl1pPr algn="l" defTabSz="884566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4566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2176" indent="0" algn="l" defTabSz="884566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4566" indent="0" algn="l" defTabSz="884566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6851" indent="0" algn="l" defTabSz="88456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9132" indent="0" algn="l" defTabSz="88456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2515" indent="-221178" algn="l" defTabSz="8845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4786" indent="-221178" algn="l" defTabSz="8845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7067" indent="-221178" algn="l" defTabSz="8845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9452" indent="-221178" algn="l" defTabSz="8845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2176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4566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6851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9132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1513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3695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5882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8121" algn="l" defTabSz="884566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dt="0" ftr="1" hdr="0" sldNum="1"/>
  <p:txStyles>
    <p:titleStyle>
      <a:lvl1pPr algn="l" defTabSz="886726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6726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3256" indent="0" algn="l" defTabSz="886726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6726" indent="0" algn="l" defTabSz="886726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30090" indent="0" algn="l" defTabSz="88672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3452" indent="0" algn="l" defTabSz="88672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8452" indent="-221718" algn="l" defTabSz="88672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1804" indent="-221718" algn="l" defTabSz="88672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25164" indent="-221718" algn="l" defTabSz="88672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68629" indent="-221718" algn="l" defTabSz="88672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3256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6726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30090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3452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6911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60174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03440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46756" algn="l" defTabSz="886726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dt="0" ftr="1" hdr="0" sldNum="1"/>
  <p:txStyles>
    <p:titleStyle>
      <a:lvl1pPr algn="l" defTabSz="882784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2784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1286" indent="0" algn="l" defTabSz="882784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2784" indent="0" algn="l" defTabSz="882784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4181" indent="0" algn="l" defTabSz="882784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5574" indent="0" algn="l" defTabSz="882784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27620" indent="-220733" algn="l" defTabSz="8827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69002" indent="-220733" algn="l" defTabSz="8827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0392" indent="-220733" algn="l" defTabSz="8827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1890" indent="-220733" algn="l" defTabSz="88278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1286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2784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4181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5574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07063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48355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89652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1003" algn="l" defTabSz="882784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dt="0" ftr="1" hdr="0" sldNum="1"/>
  <p:txStyles>
    <p:titleStyle>
      <a:lvl1pPr algn="l" defTabSz="884379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4379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2082" indent="0" algn="l" defTabSz="884379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4379" indent="0" algn="l" defTabSz="884379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6569" indent="0" algn="l" defTabSz="88437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8757" indent="0" algn="l" defTabSz="88437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1999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4176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6363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8656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2082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4379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6569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8757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1045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3132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5225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7371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dt="0" ftr="1" hdr="0" sldNum="1"/>
  <p:txStyles>
    <p:titleStyle>
      <a:lvl1pPr algn="l" defTabSz="883066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3066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1427" indent="0" algn="l" defTabSz="883066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3066" indent="0" algn="l" defTabSz="883066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4602" indent="0" algn="l" defTabSz="88306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6135" indent="0" algn="l" defTabSz="883066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28393" indent="-220804" algn="l" defTabSz="8830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69913" indent="-220804" algn="l" defTabSz="8830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1445" indent="-220804" algn="l" defTabSz="8830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3082" indent="-220804" algn="l" defTabSz="883066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1427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3066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4602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6135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07765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49197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0634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2126" algn="l" defTabSz="883066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dt="0" ftr="1" hdr="0" sldNum="1"/>
  <p:txStyles>
    <p:titleStyle>
      <a:lvl1pPr algn="l" defTabSz="883442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3442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1615" indent="0" algn="l" defTabSz="883442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3442" indent="0" algn="l" defTabSz="883442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5164" indent="0" algn="l" defTabSz="883442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6884" indent="0" algn="l" defTabSz="883442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29423" indent="-220898" algn="l" defTabSz="88344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1131" indent="-220898" algn="l" defTabSz="88344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2850" indent="-220898" algn="l" defTabSz="88344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4674" indent="-220898" algn="l" defTabSz="883442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1615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3442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5164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6884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08701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0321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1944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3622" algn="l" defTabSz="883442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dt="0" ftr="1" hdr="0" sldNum="1"/>
  <p:txStyles>
    <p:titleStyle>
      <a:lvl1pPr algn="l" defTabSz="883909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3909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1847" indent="0" algn="l" defTabSz="883909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3909" indent="0" algn="l" defTabSz="883909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5867" indent="0" algn="l" defTabSz="88390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7820" indent="0" algn="l" defTabSz="88390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0711" indent="-221015" algn="l" defTabSz="88390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2653" indent="-221015" algn="l" defTabSz="88390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4607" indent="-221015" algn="l" defTabSz="88390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6664" indent="-221015" algn="l" defTabSz="88390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1847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3909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5867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7820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09873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1726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3585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5496" algn="l" defTabSz="883909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dt="0" ftr="1" hdr="0" sldNum="1"/>
  <p:txStyles>
    <p:titleStyle>
      <a:lvl1pPr algn="l" defTabSz="884379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4379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2082" indent="0" algn="l" defTabSz="884379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4379" indent="0" algn="l" defTabSz="884379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6569" indent="0" algn="l" defTabSz="88437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8757" indent="0" algn="l" defTabSz="88437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1999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4176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6363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58656" indent="-221131" algn="l" defTabSz="88437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2082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4379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6569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8757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1045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3132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5225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7371" algn="l" defTabSz="884379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dt="0" ftr="1" hdr="0" sldNum="1"/>
  <p:txStyles>
    <p:titleStyle>
      <a:lvl1pPr algn="l" defTabSz="884941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4941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2364" indent="0" algn="l" defTabSz="884941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4941" indent="0" algn="l" defTabSz="884941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7413" indent="0" algn="l" defTabSz="884941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69882" indent="0" algn="l" defTabSz="884941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3546" indent="-221272" algn="l" defTabSz="88494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6005" indent="-221272" algn="l" defTabSz="88494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18474" indent="-221272" algn="l" defTabSz="88494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61048" indent="-221272" algn="l" defTabSz="884941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2364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4941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7413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69882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2451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4821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7195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39623" algn="l" defTabSz="88494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dt="0" ftr="1" hdr="0" sldNum="1"/>
  <p:txStyles>
    <p:titleStyle>
      <a:lvl1pPr algn="l" defTabSz="885599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5599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2693" indent="0" algn="l" defTabSz="885599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5599" indent="0" algn="l" defTabSz="885599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8399" indent="0" algn="l" defTabSz="88559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1197" indent="0" algn="l" defTabSz="885599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5353" indent="-221437" algn="l" defTabSz="88559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78140" indent="-221437" algn="l" defTabSz="88559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20937" indent="-221437" algn="l" defTabSz="88559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63839" indent="-221437" algn="l" defTabSz="885599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2693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5599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8399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1197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4093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6793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099494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42249" algn="l" defTabSz="885599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tx1">
            <a:lumMod val="75000"/>
            <a:lumOff val="25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dt="0" ftr="1" hdr="0" sldNum="1"/>
  <p:txStyles>
    <p:titleStyle>
      <a:lvl1pPr algn="l" defTabSz="886444">
        <a:lnSpc>
          <a:spcPct val="90000"/>
        </a:lnSpc>
        <a:spcBef>
          <a:spcPts val="0"/>
        </a:spcBef>
        <a:buNone/>
        <a:defRPr lang="en-US" sz="2200" b="0" i="0" cap="none">
          <a:solidFill>
            <a:schemeClr val="tx1"/>
          </a:solidFill>
          <a:latin typeface="Calibri Light"/>
          <a:ea typeface="Calibri Light"/>
          <a:cs typeface="Calibri Light"/>
        </a:defRPr>
      </a:lvl1pPr>
    </p:titleStyle>
    <p:bodyStyle>
      <a:lvl1pPr marL="0" indent="0" algn="l" defTabSz="886444">
        <a:lnSpc>
          <a:spcPct val="90000"/>
        </a:lnSpc>
        <a:spcBef>
          <a:spcPts val="980"/>
        </a:spcBef>
        <a:buFont typeface="Arial"/>
        <a:buNone/>
        <a:defRPr sz="2700" b="0" i="0">
          <a:solidFill>
            <a:schemeClr val="tx1"/>
          </a:solidFill>
          <a:latin typeface="+mn-lt"/>
          <a:ea typeface="Calibri Light"/>
          <a:cs typeface="Calibri Light"/>
        </a:defRPr>
      </a:lvl1pPr>
      <a:lvl2pPr marL="443115" indent="0" algn="l" defTabSz="886444">
        <a:lnSpc>
          <a:spcPct val="90000"/>
        </a:lnSpc>
        <a:spcBef>
          <a:spcPts val="490"/>
        </a:spcBef>
        <a:buFont typeface="Arial"/>
        <a:buNone/>
        <a:defRPr sz="2400" b="0" i="0">
          <a:solidFill>
            <a:schemeClr val="tx1"/>
          </a:solidFill>
          <a:latin typeface="+mn-lt"/>
          <a:ea typeface="Calibri Light"/>
          <a:cs typeface="Calibri Light"/>
        </a:defRPr>
      </a:lvl2pPr>
      <a:lvl3pPr marL="886444" indent="0" algn="l" defTabSz="886444">
        <a:lnSpc>
          <a:spcPct val="90000"/>
        </a:lnSpc>
        <a:spcBef>
          <a:spcPts val="490"/>
        </a:spcBef>
        <a:buFont typeface="Arial"/>
        <a:buNone/>
        <a:defRPr sz="2000" b="0" i="0">
          <a:solidFill>
            <a:schemeClr val="tx1"/>
          </a:solidFill>
          <a:latin typeface="+mn-lt"/>
          <a:ea typeface="Calibri Light"/>
          <a:cs typeface="Calibri Light"/>
        </a:defRPr>
      </a:lvl3pPr>
      <a:lvl4pPr marL="1329667" indent="0" algn="l" defTabSz="886444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4pPr>
      <a:lvl5pPr marL="1772888" indent="0" algn="l" defTabSz="886444">
        <a:lnSpc>
          <a:spcPct val="90000"/>
        </a:lnSpc>
        <a:spcBef>
          <a:spcPts val="490"/>
        </a:spcBef>
        <a:buFont typeface="Arial"/>
        <a:buNone/>
        <a:defRPr sz="1800" b="0" i="0">
          <a:solidFill>
            <a:schemeClr val="tx1"/>
          </a:solidFill>
          <a:latin typeface="+mn-lt"/>
          <a:ea typeface="Calibri Light"/>
          <a:cs typeface="Calibri Light"/>
        </a:defRPr>
      </a:lvl5pPr>
      <a:lvl6pPr marL="2437677" indent="-221648" algn="l" defTabSz="88644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880887" indent="-221648" algn="l" defTabSz="88644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24108" indent="-221648" algn="l" defTabSz="88644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67431" indent="-221648" algn="l" defTabSz="886444">
        <a:lnSpc>
          <a:spcPct val="90000"/>
        </a:lnSpc>
        <a:spcBef>
          <a:spcPts val="49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3115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86444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29667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772888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16207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59328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02454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45629" algn="l" defTabSz="886444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hyperlink" Target="consultantplus:/offline/ref=1E09D5549EF104A9FC0A1C8FDDE85664A95CD0720057BC7D15CD4E469ACB27BDAEE6B809FF00F0A0ACC8722EA924674794382F80C380EB9DP24CL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477158" y="2429157"/>
            <a:ext cx="9280460" cy="1250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96203">
              <a:defRPr/>
            </a:pPr>
            <a:r>
              <a:rPr lang="ru-RU" sz="3800" b="1" i="0" u="none" strike="noStrike" cap="none" spc="0" baseline="30000">
                <a:solidFill>
                  <a:srgbClr val="C00000"/>
                </a:solidFill>
                <a:latin typeface="Arial"/>
                <a:ea typeface="Arial"/>
                <a:cs typeface="Arial"/>
              </a:rPr>
              <a:t>ПОРЯДОК ФОРМИРОВАНИЯ</a:t>
            </a:r>
            <a:endParaRPr lang="ru-RU" sz="3800" b="1" i="0" u="none" strike="noStrike" cap="none" spc="0" baseline="30000">
              <a:solidFill>
                <a:srgbClr val="C00000"/>
              </a:solidFill>
              <a:latin typeface="Arial"/>
              <a:ea typeface="Arial"/>
              <a:cs typeface="Arial"/>
            </a:endParaRPr>
          </a:p>
          <a:p>
            <a:pPr algn="ctr" defTabSz="896202">
              <a:defRPr/>
            </a:pPr>
            <a:r>
              <a:rPr lang="ru-RU" sz="3800" b="1" i="0" u="none" strike="noStrike" cap="none" spc="0" baseline="30000">
                <a:solidFill>
                  <a:srgbClr val="C00000"/>
                </a:solidFill>
                <a:latin typeface="Arial"/>
                <a:ea typeface="Arial"/>
                <a:cs typeface="Arial"/>
              </a:rPr>
              <a:t>СПОРТИВНЫХ СБОРНЫХ КОМАНД ЛИПЕЦКОЙ ОБЛАСТИ</a:t>
            </a:r>
            <a:endParaRPr sz="380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87317915" name="Google Shape;47;p5"/>
          <p:cNvSpPr txBox="1">
            <a:spLocks noGrp="1"/>
          </p:cNvSpPr>
          <p:nvPr>
            <p:ph type="sldNum" idx="12"/>
          </p:nvPr>
        </p:nvSpPr>
        <p:spPr bwMode="auto">
          <a:xfrm>
            <a:off x="11244042" y="6277817"/>
            <a:ext cx="578104" cy="357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  <a:lvl2pPr marL="0" lvl="1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2pPr>
            <a:lvl3pPr marL="0" lvl="2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3pPr>
            <a:lvl4pPr marL="0" lvl="3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4pPr>
            <a:lvl5pPr marL="0" lvl="4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5pPr>
            <a:lvl6pPr marL="0" lvl="5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6pPr>
            <a:lvl7pPr marL="0" lvl="6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7pPr>
            <a:lvl8pPr marL="0" lvl="7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8pPr>
            <a:lvl9pPr marL="0" lvl="8" indent="0" algn="r">
              <a:spcBef>
                <a:spcPts val="0"/>
              </a:spcBef>
              <a:buNone/>
              <a:defRPr sz="1550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fld id="{308DA844-A29F-3D79-2E45-9A59243CF0A5}" type="slidenum">
              <a:rPr lang="ru-RU">
                <a:solidFill>
                  <a:srgbClr val="FFFFFF"/>
                </a:solidFill>
              </a:rPr>
              <a:t/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1129524990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6"/>
            <a:ext cx="10364292" cy="517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1" tIns="59718" rIns="119471" bIns="59718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pic>
        <p:nvPicPr>
          <p:cNvPr id="1864293313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497101" y="834949"/>
            <a:ext cx="8954910" cy="52626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435100" y="2239636"/>
            <a:ext cx="92455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/>
              <a:t> </a:t>
            </a:r>
            <a:r>
              <a:rPr lang="ru-RU" sz="1600"/>
              <a:t>1</a:t>
            </a:r>
            <a:r>
              <a:rPr lang="ru-RU" sz="1600"/>
              <a:t>. </a:t>
            </a:r>
            <a:r>
              <a:rPr lang="ru-RU" sz="1600" b="1"/>
              <a:t>Списки кандидатов </a:t>
            </a:r>
            <a:r>
              <a:rPr lang="ru-RU" sz="1600"/>
              <a:t>в спортивные сборные команды субъекта Российской Федерации по соответствующим видам спорта </a:t>
            </a:r>
            <a:r>
              <a:rPr lang="ru-RU" sz="1600" b="1"/>
              <a:t>ежегодно</a:t>
            </a:r>
            <a:r>
              <a:rPr lang="ru-RU" sz="1600"/>
              <a:t> формируются региональными спортивными федерациями и утверждаются органом исполнительной власти субъекта Российской Федерации.</a:t>
            </a:r>
            <a:endParaRPr/>
          </a:p>
          <a:p>
            <a:pPr algn="just">
              <a:defRPr/>
            </a:pPr>
            <a:endParaRPr lang="ru-RU" sz="1600"/>
          </a:p>
          <a:p>
            <a:pPr algn="just">
              <a:defRPr/>
            </a:pPr>
            <a:r>
              <a:rPr lang="ru-RU" sz="1600"/>
              <a:t>2</a:t>
            </a:r>
            <a:r>
              <a:rPr lang="ru-RU" sz="1600"/>
              <a:t>. Спортивные сборные команды субъекта Российской Федерации для участия в межрегиональных и во всероссийских спортивных соревнованиях формируются региональными спортивными федерациями из числа лиц, включенных в соответствующий список кандидатов в спортивные сборные команды субъекта Российской Федерации по соответствующим видам спорта, и утверждаются органом исполнительной власти субъекта Российской Федерации.</a:t>
            </a:r>
            <a:endParaRPr/>
          </a:p>
          <a:p>
            <a:pPr algn="just">
              <a:defRPr/>
            </a:pPr>
            <a:endParaRPr lang="ru-RU" sz="1600"/>
          </a:p>
          <a:p>
            <a:pPr algn="just">
              <a:defRPr/>
            </a:pPr>
            <a:r>
              <a:rPr lang="ru-RU" sz="1600"/>
              <a:t>3</a:t>
            </a:r>
            <a:r>
              <a:rPr lang="ru-RU" sz="1600"/>
              <a:t>. </a:t>
            </a:r>
            <a:r>
              <a:rPr lang="ru-RU" sz="1600" b="1"/>
              <a:t>Общие принципы и критерии формирования </a:t>
            </a:r>
            <a:r>
              <a:rPr lang="ru-RU" sz="1600"/>
              <a:t>списков кандидатов в спортивные сборные команды субъекта Российской Федерации, </a:t>
            </a:r>
            <a:r>
              <a:rPr lang="ru-RU" sz="1600" b="1"/>
              <a:t>порядок их утверждения устанавливаются органом исполнительной власти субъекта Российской Федерации.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2527301" y="1063694"/>
            <a:ext cx="6921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/>
              <a:t>Статья 36.1. Формирование спортивных сборных команд субъекта Российской Федерации</a:t>
            </a:r>
            <a:endParaRPr lang="ru-RU" sz="1800"/>
          </a:p>
          <a:p>
            <a:pPr algn="ctr">
              <a:defRPr/>
            </a:pPr>
            <a:r>
              <a:rPr lang="ru-RU" sz="1800"/>
              <a:t>(введена Федеральным </a:t>
            </a:r>
            <a:r>
              <a:rPr lang="ru-RU" sz="1800" u="sng">
                <a:hlinkClick r:id="rId3" tooltip="consultantplus:/offline/ref=1E09D5549EF104A9FC0A1C8FDDE85664A95CD0720057BC7D15CD4E469ACB27BDAEE6B809FF00F0A0ACC8722EA924674794382F80C380EB9DP24CL"/>
              </a:rPr>
              <a:t>законом</a:t>
            </a:r>
            <a:r>
              <a:rPr lang="ru-RU" sz="1800"/>
              <a:t> от 25.12.2012 N 257-ФЗ</a:t>
            </a:r>
            <a:r>
              <a:rPr lang="ru-RU" sz="1200"/>
              <a:t>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451307" y="2937697"/>
            <a:ext cx="6934285" cy="12003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5410331" y="993871"/>
            <a:ext cx="6413984" cy="165085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648639" y="993835"/>
            <a:ext cx="3689435" cy="165085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57707" y="4572554"/>
            <a:ext cx="314061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/>
              <a:t>КАНДИДАТЫ </a:t>
            </a:r>
            <a:endParaRPr/>
          </a:p>
          <a:p>
            <a:pPr algn="ctr">
              <a:defRPr/>
            </a:pPr>
            <a:endParaRPr lang="ru-RU" b="1"/>
          </a:p>
          <a:p>
            <a:pPr algn="ctr">
              <a:defRPr/>
            </a:pPr>
            <a:r>
              <a:rPr lang="ru-RU" b="1"/>
              <a:t>В СПОРТИВНЫЕ СБОРНЫЕ КОМАНДЫ ЛИПЕЦКОЙ ОБЛАСТИ </a:t>
            </a:r>
            <a:endParaRPr/>
          </a:p>
          <a:p>
            <a:pPr algn="ctr">
              <a:defRPr/>
            </a:pPr>
            <a:r>
              <a:rPr lang="ru-RU" b="1"/>
              <a:t>ПО ВИДАМ СПОРТА</a:t>
            </a:r>
            <a:endParaRPr lang="ru-RU" b="1"/>
          </a:p>
        </p:txBody>
      </p:sp>
      <p:sp>
        <p:nvSpPr>
          <p:cNvPr id="7" name="Блок-схема: процесс 6"/>
          <p:cNvSpPr/>
          <p:nvPr/>
        </p:nvSpPr>
        <p:spPr bwMode="auto">
          <a:xfrm>
            <a:off x="648639" y="4359752"/>
            <a:ext cx="3358751" cy="1710848"/>
          </a:xfrm>
          <a:prstGeom prst="flowChartProcess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Блок-схема: процесс 7"/>
          <p:cNvSpPr/>
          <p:nvPr/>
        </p:nvSpPr>
        <p:spPr bwMode="auto">
          <a:xfrm>
            <a:off x="7932390" y="4359751"/>
            <a:ext cx="3358751" cy="1596549"/>
          </a:xfrm>
          <a:prstGeom prst="flowChartProcess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063952" y="4586873"/>
            <a:ext cx="30956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/>
              <a:t>СПОРТИВНЫЕ СБОРНЫЕ </a:t>
            </a:r>
            <a:r>
              <a:rPr lang="ru-RU" b="1"/>
              <a:t>КОМАНДЫ </a:t>
            </a:r>
            <a:endParaRPr lang="ru-RU" b="1"/>
          </a:p>
          <a:p>
            <a:pPr algn="ctr">
              <a:defRPr/>
            </a:pPr>
            <a:r>
              <a:rPr lang="ru-RU" b="1"/>
              <a:t>ЛИПЕЦКОЙ </a:t>
            </a:r>
            <a:r>
              <a:rPr lang="ru-RU" b="1"/>
              <a:t>ОБЛАСТИ ПО </a:t>
            </a:r>
            <a:r>
              <a:rPr lang="ru-RU" b="1"/>
              <a:t>ВИДАМ </a:t>
            </a:r>
            <a:r>
              <a:rPr lang="ru-RU" b="1"/>
              <a:t>СПОРТА</a:t>
            </a:r>
            <a:endParaRPr/>
          </a:p>
        </p:txBody>
      </p:sp>
      <p:sp>
        <p:nvSpPr>
          <p:cNvPr id="5" name="Стрелка вправо 4"/>
          <p:cNvSpPr/>
          <p:nvPr/>
        </p:nvSpPr>
        <p:spPr bwMode="auto">
          <a:xfrm>
            <a:off x="4584700" y="4359752"/>
            <a:ext cx="3035300" cy="139611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479386" y="4919312"/>
            <a:ext cx="31406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/>
              <a:t>ОТБОРОЧНЫЕ СОРЕВНОВАНИЯ</a:t>
            </a:r>
            <a:endParaRPr lang="ru-RU" sz="1200" b="1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410331" y="1249066"/>
            <a:ext cx="62101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/>
              <a:t>2. Списки кандидатов в спортивные сборные команды Липецкой области по соответствующему виду спорта (далее – списки) </a:t>
            </a:r>
            <a:r>
              <a:rPr lang="ru-RU" sz="1600" b="1"/>
              <a:t>ежегодно </a:t>
            </a:r>
            <a:r>
              <a:rPr lang="ru-RU" sz="1600" b="1"/>
              <a:t>формируются</a:t>
            </a:r>
            <a:r>
              <a:rPr lang="ru-RU" sz="1600"/>
              <a:t> региональными спортивными федерациями по соответствующим видам спорта (далее – федерации</a:t>
            </a:r>
            <a:r>
              <a:rPr lang="ru-RU" sz="1600"/>
              <a:t>).</a:t>
            </a:r>
            <a:endParaRPr lang="ru-RU" sz="16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2645463" y="2937698"/>
            <a:ext cx="64691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z="1600"/>
              <a:t>3. Управление ФКС ЛО утверждает списки</a:t>
            </a:r>
            <a:endParaRPr/>
          </a:p>
          <a:p>
            <a:pPr algn="just">
              <a:lnSpc>
                <a:spcPct val="150000"/>
              </a:lnSpc>
              <a:defRPr/>
            </a:pPr>
            <a:r>
              <a:rPr lang="ru-RU" sz="1600"/>
              <a:t>не </a:t>
            </a:r>
            <a:r>
              <a:rPr lang="ru-RU" sz="1600"/>
              <a:t>позднее 31 </a:t>
            </a:r>
            <a:r>
              <a:rPr lang="ru-RU" sz="1600" u="sng"/>
              <a:t>мая</a:t>
            </a:r>
            <a:r>
              <a:rPr lang="ru-RU" sz="1600"/>
              <a:t> текущего года </a:t>
            </a:r>
            <a:r>
              <a:rPr lang="ru-RU" sz="1600" u="sng"/>
              <a:t>по зимним видам спорта</a:t>
            </a:r>
            <a:r>
              <a:rPr lang="ru-RU" sz="1600"/>
              <a:t>, </a:t>
            </a:r>
            <a:endParaRPr lang="ru-RU" sz="1600"/>
          </a:p>
          <a:p>
            <a:pPr algn="just">
              <a:lnSpc>
                <a:spcPct val="150000"/>
              </a:lnSpc>
              <a:defRPr/>
            </a:pPr>
            <a:r>
              <a:rPr lang="ru-RU" sz="1600"/>
              <a:t>не </a:t>
            </a:r>
            <a:r>
              <a:rPr lang="ru-RU" sz="1600"/>
              <a:t>позднее 31 </a:t>
            </a:r>
            <a:r>
              <a:rPr lang="ru-RU" sz="1600" u="sng"/>
              <a:t>декабря</a:t>
            </a:r>
            <a:r>
              <a:rPr lang="ru-RU" sz="1600"/>
              <a:t> текущего года </a:t>
            </a:r>
            <a:r>
              <a:rPr lang="ru-RU" sz="1600" u="sng"/>
              <a:t>по летним видам спорта</a:t>
            </a:r>
            <a:r>
              <a:rPr lang="ru-RU" sz="1600"/>
              <a:t>.</a:t>
            </a:r>
            <a:endParaRPr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12526" y="1249066"/>
            <a:ext cx="37255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/>
              <a:t>1. Критерии формирования </a:t>
            </a:r>
            <a:r>
              <a:rPr lang="ru-RU" sz="1600"/>
              <a:t>списков кандидатов в спортивные сборные команды Липецкой области </a:t>
            </a:r>
            <a:endParaRPr lang="ru-RU" sz="1600"/>
          </a:p>
          <a:p>
            <a:pPr algn="ctr">
              <a:defRPr/>
            </a:pPr>
            <a:r>
              <a:rPr lang="ru-RU" sz="1600"/>
              <a:t>и </a:t>
            </a:r>
            <a:r>
              <a:rPr lang="ru-RU" sz="1600"/>
              <a:t>порядок их утверждения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511173" y="1771890"/>
            <a:ext cx="3908425" cy="4197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999"/>
              </a:lnSpc>
              <a:defRPr/>
            </a:pPr>
            <a:r>
              <a:rPr lang="ru-RU" sz="1800"/>
              <a:t>Федерации </a:t>
            </a:r>
            <a:r>
              <a:rPr lang="ru-RU" sz="1800"/>
              <a:t>направляют списки по </a:t>
            </a:r>
            <a:r>
              <a:rPr lang="ru-RU" sz="1800"/>
              <a:t>формам, </a:t>
            </a:r>
            <a:r>
              <a:rPr lang="ru-RU" sz="1800"/>
              <a:t>подписанные руководителем федерации и главным тренером спортивной сборной команды Липецкой области </a:t>
            </a:r>
            <a:r>
              <a:rPr lang="ru-RU" sz="1800"/>
              <a:t>на </a:t>
            </a:r>
            <a:r>
              <a:rPr lang="ru-RU" sz="1800"/>
              <a:t>согласование в </a:t>
            </a:r>
            <a:r>
              <a:rPr lang="ru-RU" sz="1800"/>
              <a:t>ЦСП </a:t>
            </a:r>
            <a:r>
              <a:rPr lang="ru-RU" sz="1800"/>
              <a:t>и на утверждение в </a:t>
            </a:r>
            <a:r>
              <a:rPr lang="ru-RU" sz="1800"/>
              <a:t>УФКС ЛО в </a:t>
            </a:r>
            <a:r>
              <a:rPr lang="ru-RU" sz="1800"/>
              <a:t>следующие сроки:</a:t>
            </a:r>
            <a:endParaRPr/>
          </a:p>
          <a:p>
            <a:pPr algn="ctr">
              <a:lnSpc>
                <a:spcPct val="113999"/>
              </a:lnSpc>
              <a:defRPr/>
            </a:pPr>
            <a:r>
              <a:rPr lang="ru-RU" sz="1800"/>
              <a:t>по зимним видам спорта – </a:t>
            </a:r>
            <a:r>
              <a:rPr lang="ru-RU" sz="1800" u="sng"/>
              <a:t>не позднее 15 апреля текущего года</a:t>
            </a:r>
            <a:r>
              <a:rPr lang="ru-RU" sz="1800"/>
              <a:t>, </a:t>
            </a:r>
            <a:endParaRPr/>
          </a:p>
          <a:p>
            <a:pPr algn="ctr">
              <a:lnSpc>
                <a:spcPct val="113999"/>
              </a:lnSpc>
              <a:defRPr/>
            </a:pPr>
            <a:r>
              <a:rPr lang="ru-RU" sz="1800"/>
              <a:t>по летним видам спорта – </a:t>
            </a:r>
            <a:r>
              <a:rPr lang="ru-RU" sz="1800" u="sng"/>
              <a:t>не позднее 15 ноября текущего года</a:t>
            </a:r>
            <a:r>
              <a:rPr lang="ru-RU" sz="1800"/>
              <a:t>.</a:t>
            </a:r>
            <a:r>
              <a:rPr lang="ru-RU" sz="1800"/>
              <a:t>	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282701" y="1012022"/>
            <a:ext cx="9905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/>
              <a:t>КРИТЕРИИ ФОРМИРОВАНИЯ СПИСКОВ КАНДИДАТОВ В СПОРТИВНЫЕ СБОРНЫЕ КОМАНДЫ ЛИПЕЦКОЙ ОБЛАСТИ И ПОРЯДОК ИХ УТВЕРЖДЕНИЯ</a:t>
            </a:r>
            <a:endParaRPr lang="ru-RU" sz="1800" b="1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4643109" y="1715121"/>
            <a:ext cx="6639426" cy="42543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49245687" name=""/>
          <p:cNvPicPr>
            <a:picLocks noChangeAspect="1"/>
          </p:cNvPicPr>
          <p:nvPr/>
        </p:nvPicPr>
        <p:blipFill>
          <a:blip r:embed="rId3"/>
          <a:srcRect l="3102" t="25360" r="2822" b="11399"/>
          <a:stretch/>
        </p:blipFill>
        <p:spPr bwMode="auto">
          <a:xfrm flipH="0" flipV="0">
            <a:off x="1860741" y="862176"/>
            <a:ext cx="8227629" cy="3917406"/>
          </a:xfrm>
          <a:prstGeom prst="rect">
            <a:avLst/>
          </a:prstGeom>
        </p:spPr>
      </p:pic>
      <p:pic>
        <p:nvPicPr>
          <p:cNvPr id="412429890" name=""/>
          <p:cNvPicPr>
            <a:picLocks noChangeAspect="1"/>
          </p:cNvPicPr>
          <p:nvPr/>
        </p:nvPicPr>
        <p:blipFill>
          <a:blip r:embed="rId4"/>
          <a:srcRect l="3419" t="0" r="3141" b="71449"/>
          <a:stretch/>
        </p:blipFill>
        <p:spPr bwMode="auto">
          <a:xfrm flipH="0" flipV="0">
            <a:off x="1860741" y="4779582"/>
            <a:ext cx="8227629" cy="1455016"/>
          </a:xfrm>
          <a:prstGeom prst="rect">
            <a:avLst/>
          </a:prstGeom>
        </p:spPr>
      </p:pic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4316061" y="2827011"/>
            <a:ext cx="3924300" cy="245553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473074" y="1191506"/>
            <a:ext cx="42767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ЦСП проверяет представленные списки на соответствие </a:t>
            </a:r>
            <a:r>
              <a:rPr lang="ru-RU" b="1"/>
              <a:t>в </a:t>
            </a:r>
            <a:r>
              <a:rPr lang="ru-RU" b="1"/>
              <a:t>течение 10 календарных дней </a:t>
            </a:r>
            <a:r>
              <a:rPr lang="ru-RU"/>
              <a:t>со дня их поступления</a:t>
            </a:r>
            <a:endParaRPr/>
          </a:p>
        </p:txBody>
      </p:sp>
      <p:sp>
        <p:nvSpPr>
          <p:cNvPr id="6" name="Блок-схема: процесс 5"/>
          <p:cNvSpPr/>
          <p:nvPr/>
        </p:nvSpPr>
        <p:spPr bwMode="auto">
          <a:xfrm>
            <a:off x="422275" y="1143688"/>
            <a:ext cx="4365482" cy="791567"/>
          </a:xfrm>
          <a:prstGeom prst="flowChartProcess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 bwMode="auto">
          <a:xfrm>
            <a:off x="5105400" y="1123940"/>
            <a:ext cx="3035300" cy="90044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022772" y="1426339"/>
            <a:ext cx="31406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</a:rPr>
              <a:t>НЕСООТВЕТСТВИЕ ТРЕБОВАНИЯМ</a:t>
            </a:r>
            <a:endParaRPr lang="ru-RU" sz="1200" b="1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8291152" y="1143688"/>
            <a:ext cx="332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ЦСП </a:t>
            </a:r>
            <a:r>
              <a:rPr lang="ru-RU"/>
              <a:t>возвращает их в федерации с письменным уведомлением, содержащим </a:t>
            </a:r>
            <a:r>
              <a:rPr lang="ru-RU"/>
              <a:t>обоснование </a:t>
            </a:r>
            <a:r>
              <a:rPr lang="ru-RU"/>
              <a:t>причин возврата, </a:t>
            </a:r>
            <a:r>
              <a:rPr lang="ru-RU" b="1"/>
              <a:t>в течение 10 календарных дней</a:t>
            </a:r>
            <a:r>
              <a:rPr lang="ru-RU"/>
              <a:t> со дня их поступления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320234" y="4059237"/>
            <a:ext cx="3327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Федерации </a:t>
            </a:r>
            <a:r>
              <a:rPr lang="ru-RU"/>
              <a:t>устраняют </a:t>
            </a:r>
            <a:r>
              <a:rPr lang="ru-RU"/>
              <a:t>несоответствия и повторно направляют их для рассмотрения в ЦСП </a:t>
            </a:r>
            <a:r>
              <a:rPr lang="ru-RU" b="1"/>
              <a:t>в течение 5 календарных дней </a:t>
            </a:r>
            <a:r>
              <a:rPr lang="ru-RU"/>
              <a:t>со дня их получения.</a:t>
            </a:r>
            <a:endParaRPr/>
          </a:p>
        </p:txBody>
      </p:sp>
      <p:sp>
        <p:nvSpPr>
          <p:cNvPr id="10" name="Стрелка вправо 9"/>
          <p:cNvSpPr/>
          <p:nvPr/>
        </p:nvSpPr>
        <p:spPr bwMode="auto">
          <a:xfrm rot="5400000">
            <a:off x="9367442" y="2955798"/>
            <a:ext cx="1232983" cy="66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019174" y="3905349"/>
            <a:ext cx="29860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Согласованные списки ЦСП направляет в Управление на </a:t>
            </a:r>
            <a:r>
              <a:rPr lang="ru-RU"/>
              <a:t>утверждение</a:t>
            </a:r>
            <a:endParaRPr lang="ru-RU"/>
          </a:p>
        </p:txBody>
      </p:sp>
      <p:sp>
        <p:nvSpPr>
          <p:cNvPr id="12" name="Стрелка вправо 11"/>
          <p:cNvSpPr/>
          <p:nvPr/>
        </p:nvSpPr>
        <p:spPr bwMode="auto">
          <a:xfrm rot="5400000">
            <a:off x="1469997" y="2618970"/>
            <a:ext cx="1906642" cy="66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305510" y="1961897"/>
            <a:ext cx="23561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С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О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О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Т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В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Е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Т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С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Т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В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И</a:t>
            </a:r>
            <a:endParaRPr/>
          </a:p>
          <a:p>
            <a:pPr>
              <a:defRPr/>
            </a:pPr>
            <a:r>
              <a:rPr lang="ru-RU" sz="1000" b="1">
                <a:solidFill>
                  <a:srgbClr val="FF0000"/>
                </a:solidFill>
              </a:rPr>
              <a:t>Е </a:t>
            </a:r>
            <a:endParaRPr lang="ru-RU" sz="1000" b="1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22275" y="5645706"/>
            <a:ext cx="43783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Управление утверждает </a:t>
            </a:r>
            <a:r>
              <a:rPr lang="ru-RU"/>
              <a:t>списки </a:t>
            </a:r>
            <a:endParaRPr/>
          </a:p>
          <a:p>
            <a:pPr algn="ctr">
              <a:defRPr/>
            </a:pPr>
            <a:r>
              <a:rPr lang="ru-RU" b="1"/>
              <a:t>не позднее 31 мая </a:t>
            </a:r>
            <a:r>
              <a:rPr lang="ru-RU"/>
              <a:t>- по зимним видам спорта, </a:t>
            </a:r>
            <a:endParaRPr/>
          </a:p>
          <a:p>
            <a:pPr algn="ctr">
              <a:defRPr/>
            </a:pPr>
            <a:r>
              <a:rPr lang="ru-RU" b="1"/>
              <a:t>не позднее 31 декабря </a:t>
            </a:r>
            <a:r>
              <a:rPr lang="ru-RU"/>
              <a:t>- по летним видам спорта.</a:t>
            </a:r>
            <a:endParaRPr lang="ru-RU"/>
          </a:p>
        </p:txBody>
      </p:sp>
      <p:sp>
        <p:nvSpPr>
          <p:cNvPr id="15" name="Стрелка вправо 14"/>
          <p:cNvSpPr/>
          <p:nvPr/>
        </p:nvSpPr>
        <p:spPr bwMode="auto">
          <a:xfrm rot="5400000">
            <a:off x="1985924" y="4825860"/>
            <a:ext cx="874787" cy="66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4167390" y="2969004"/>
            <a:ext cx="42216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/>
              <a:t>Списки </a:t>
            </a:r>
            <a:r>
              <a:rPr lang="ru-RU" sz="1800" b="1"/>
              <a:t>действуют</a:t>
            </a:r>
            <a:endParaRPr/>
          </a:p>
          <a:p>
            <a:pPr algn="ctr">
              <a:defRPr/>
            </a:pPr>
            <a:r>
              <a:rPr lang="ru-RU" sz="1800" b="1"/>
              <a:t> </a:t>
            </a:r>
            <a:r>
              <a:rPr lang="ru-RU" sz="1800" b="1"/>
              <a:t>с 1 июня текущего </a:t>
            </a:r>
            <a:r>
              <a:rPr lang="ru-RU" sz="1800" b="1"/>
              <a:t>года</a:t>
            </a:r>
            <a:endParaRPr/>
          </a:p>
          <a:p>
            <a:pPr algn="ctr">
              <a:defRPr/>
            </a:pPr>
            <a:r>
              <a:rPr lang="ru-RU" sz="1800" b="1"/>
              <a:t> </a:t>
            </a:r>
            <a:r>
              <a:rPr lang="ru-RU" sz="1800" b="1"/>
              <a:t>по 31 мая следующего года для зимних видов спорта и </a:t>
            </a:r>
            <a:endParaRPr lang="ru-RU" sz="1800" b="1"/>
          </a:p>
          <a:p>
            <a:pPr algn="ctr">
              <a:defRPr/>
            </a:pPr>
            <a:r>
              <a:rPr lang="ru-RU" sz="1800" b="1"/>
              <a:t>с </a:t>
            </a:r>
            <a:r>
              <a:rPr lang="ru-RU" sz="1800" b="1"/>
              <a:t>1 января по 31 декабря следующего года для летних видов спорта.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5204392" y="727269"/>
            <a:ext cx="2147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u="sng">
                <a:solidFill>
                  <a:schemeClr val="accent2">
                    <a:lumMod val="50000"/>
                  </a:schemeClr>
                </a:solidFill>
                <a:latin typeface="+mn-lt"/>
              </a:rPr>
              <a:t>УТВЕРЖДЕНИЕ</a:t>
            </a:r>
            <a:endParaRPr lang="ru-RU" sz="2400" u="sng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4330701" y="3140781"/>
            <a:ext cx="3924300" cy="245553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523875" y="1686986"/>
            <a:ext cx="42767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ЦСП проверяет представленные списки на соответствие </a:t>
            </a:r>
            <a:r>
              <a:rPr lang="ru-RU" b="1"/>
              <a:t>в </a:t>
            </a:r>
            <a:r>
              <a:rPr lang="ru-RU" b="1"/>
              <a:t>течение 10 календарных дней </a:t>
            </a:r>
            <a:r>
              <a:rPr lang="ru-RU"/>
              <a:t>со дня их поступления</a:t>
            </a:r>
            <a:endParaRPr/>
          </a:p>
        </p:txBody>
      </p:sp>
      <p:sp>
        <p:nvSpPr>
          <p:cNvPr id="6" name="Блок-схема: процесс 5"/>
          <p:cNvSpPr/>
          <p:nvPr/>
        </p:nvSpPr>
        <p:spPr bwMode="auto">
          <a:xfrm>
            <a:off x="460375" y="1605103"/>
            <a:ext cx="4378325" cy="855424"/>
          </a:xfrm>
          <a:prstGeom prst="flowChartProcess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 bwMode="auto">
          <a:xfrm>
            <a:off x="5187951" y="1686986"/>
            <a:ext cx="3035300" cy="90044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052743" y="1998709"/>
            <a:ext cx="31406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>
                <a:solidFill>
                  <a:srgbClr val="FF0000"/>
                </a:solidFill>
              </a:rPr>
              <a:t>НЕСООТВЕТСТВИЕ ТРЕБОВАНИЯМ</a:t>
            </a:r>
            <a:endParaRPr lang="ru-RU" sz="1200" b="1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8356602" y="1489071"/>
            <a:ext cx="332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ЦСП </a:t>
            </a:r>
            <a:r>
              <a:rPr lang="ru-RU"/>
              <a:t>возвращает их в федерации с письменным уведомлением, содержащим </a:t>
            </a:r>
            <a:r>
              <a:rPr lang="ru-RU"/>
              <a:t>обоснование </a:t>
            </a:r>
            <a:r>
              <a:rPr lang="ru-RU"/>
              <a:t>причин возврата, </a:t>
            </a:r>
            <a:r>
              <a:rPr lang="ru-RU" b="1"/>
              <a:t>в течение 10 календарных дней</a:t>
            </a:r>
            <a:r>
              <a:rPr lang="ru-RU"/>
              <a:t> со дня их поступления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407401" y="4625519"/>
            <a:ext cx="3327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Федерации </a:t>
            </a:r>
            <a:r>
              <a:rPr lang="ru-RU"/>
              <a:t>устраняют </a:t>
            </a:r>
            <a:r>
              <a:rPr lang="ru-RU"/>
              <a:t>несоответствия и повторно направляют их для рассмотрения в ЦСП </a:t>
            </a:r>
            <a:r>
              <a:rPr lang="ru-RU" b="1"/>
              <a:t>в течение 5 календарных дней </a:t>
            </a:r>
            <a:r>
              <a:rPr lang="ru-RU"/>
              <a:t>со дня их получения.</a:t>
            </a:r>
            <a:endParaRPr/>
          </a:p>
        </p:txBody>
      </p:sp>
      <p:sp>
        <p:nvSpPr>
          <p:cNvPr id="10" name="Стрелка вправо 9"/>
          <p:cNvSpPr/>
          <p:nvPr/>
        </p:nvSpPr>
        <p:spPr bwMode="auto">
          <a:xfrm rot="5400000">
            <a:off x="9454609" y="3572289"/>
            <a:ext cx="1232983" cy="66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019174" y="3905349"/>
            <a:ext cx="29860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Согласованные списки ЦСП направляет в Управление на </a:t>
            </a:r>
            <a:r>
              <a:rPr lang="ru-RU"/>
              <a:t>утверждение</a:t>
            </a:r>
            <a:endParaRPr lang="ru-RU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37405" y="5747306"/>
            <a:ext cx="3171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/>
              <a:t>Управление утверждает </a:t>
            </a:r>
            <a:r>
              <a:rPr lang="ru-RU"/>
              <a:t>списки </a:t>
            </a:r>
            <a:endParaRPr/>
          </a:p>
          <a:p>
            <a:pPr algn="ctr">
              <a:defRPr/>
            </a:pPr>
            <a:r>
              <a:rPr lang="ru-RU"/>
              <a:t>.</a:t>
            </a:r>
            <a:endParaRPr lang="ru-RU"/>
          </a:p>
        </p:txBody>
      </p:sp>
      <p:sp>
        <p:nvSpPr>
          <p:cNvPr id="15" name="Стрелка вправо 14"/>
          <p:cNvSpPr/>
          <p:nvPr/>
        </p:nvSpPr>
        <p:spPr bwMode="auto">
          <a:xfrm rot="5400000">
            <a:off x="1983541" y="4825861"/>
            <a:ext cx="874787" cy="66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330701" y="3367679"/>
            <a:ext cx="39243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/>
              <a:t>Списки и изменения размещаются на официальном сайте Управления в информационно-телекоммуникационной сети «Интернет» </a:t>
            </a:r>
            <a:r>
              <a:rPr lang="ru-RU" sz="1800" b="1"/>
              <a:t>в течение 14 календарных дней </a:t>
            </a:r>
            <a:r>
              <a:rPr lang="ru-RU" sz="1800"/>
              <a:t>со дня их утверждения.</a:t>
            </a:r>
            <a:endParaRPr/>
          </a:p>
          <a:p>
            <a:pPr algn="ctr">
              <a:defRPr/>
            </a:pPr>
            <a:r>
              <a:rPr lang="ru-RU" sz="1800" b="1"/>
              <a:t> </a:t>
            </a:r>
            <a:endParaRPr lang="ru-RU" sz="1800" b="1"/>
          </a:p>
        </p:txBody>
      </p:sp>
      <p:sp>
        <p:nvSpPr>
          <p:cNvPr id="19" name="Стрелка вправо 18"/>
          <p:cNvSpPr/>
          <p:nvPr/>
        </p:nvSpPr>
        <p:spPr bwMode="auto">
          <a:xfrm rot="5400000">
            <a:off x="1806825" y="2870862"/>
            <a:ext cx="1232983" cy="66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354315" y="882750"/>
            <a:ext cx="3401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u="sng">
                <a:solidFill>
                  <a:schemeClr val="accent2">
                    <a:lumMod val="50000"/>
                  </a:schemeClr>
                </a:solidFill>
                <a:latin typeface="+mn-lt"/>
              </a:rPr>
              <a:t>ВНЕСЕНИЕ ИЗМЕНЕНИЙ </a:t>
            </a:r>
            <a:endParaRPr lang="ru-RU" sz="2400" u="sng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2441575" y="1212176"/>
            <a:ext cx="717232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/>
              <a:t>Формирование списков осуществляется:</a:t>
            </a:r>
            <a:endParaRPr/>
          </a:p>
          <a:p>
            <a:pPr>
              <a:defRPr/>
            </a:pPr>
            <a:r>
              <a:rPr lang="ru-RU" sz="1800"/>
              <a:t> </a:t>
            </a:r>
            <a:endParaRPr/>
          </a:p>
          <a:p>
            <a:pPr marL="342900" indent="-342900" algn="just">
              <a:buAutoNum type="arabicParenR"/>
              <a:defRPr/>
            </a:pPr>
            <a:r>
              <a:rPr lang="ru-RU" sz="1800"/>
              <a:t>по </a:t>
            </a:r>
            <a:r>
              <a:rPr lang="ru-RU" sz="1800"/>
              <a:t>итогам выступлений спортсменов на официальных спортивных соревнованиях в прошедшем спортивном сезоне</a:t>
            </a:r>
            <a:r>
              <a:rPr lang="ru-RU" sz="1800"/>
              <a:t>;</a:t>
            </a:r>
            <a:endParaRPr/>
          </a:p>
          <a:p>
            <a:pPr algn="just">
              <a:defRPr/>
            </a:pPr>
            <a:endParaRPr lang="ru-RU" sz="1800"/>
          </a:p>
          <a:p>
            <a:pPr algn="just">
              <a:defRPr/>
            </a:pPr>
            <a:r>
              <a:rPr lang="ru-RU" sz="1800"/>
              <a:t>- по итогам выступлений спортсменов на официальных спортивных соревнованиях в двух прошедших спортивных сезонах и (или) по итогам контрольных соревнований в случае отмены официальных спортивных соревнований Липецкой области в прошедшем спортивном сезоне в связи с обстоятельствами непреодолимой силы;</a:t>
            </a:r>
            <a:endParaRPr/>
          </a:p>
          <a:p>
            <a:pPr algn="just">
              <a:defRPr/>
            </a:pPr>
            <a:endParaRPr lang="ru-RU" sz="1800"/>
          </a:p>
          <a:p>
            <a:pPr algn="just">
              <a:defRPr/>
            </a:pPr>
            <a:r>
              <a:rPr lang="ru-RU" sz="1800"/>
              <a:t>2</a:t>
            </a:r>
            <a:r>
              <a:rPr lang="ru-RU" sz="1800"/>
              <a:t>) по двум составам сборных – основному и резервному.</a:t>
            </a:r>
            <a:endParaRPr/>
          </a:p>
          <a:p>
            <a:pPr algn="just">
              <a:defRPr/>
            </a:pPr>
            <a:endParaRPr lang="ru-RU" sz="1800"/>
          </a:p>
          <a:p>
            <a:pPr algn="just">
              <a:defRPr/>
            </a:pPr>
            <a:r>
              <a:rPr lang="ru-RU" sz="1800"/>
              <a:t>В </a:t>
            </a:r>
            <a:r>
              <a:rPr lang="ru-RU" sz="1800"/>
              <a:t>списки включаются лица, прошедшие онлайн курс, разработанный Российским антидопинговым агентством </a:t>
            </a:r>
            <a:r>
              <a:rPr lang="ru-RU" sz="1800" b="1">
                <a:solidFill>
                  <a:srgbClr val="FF0000"/>
                </a:solidFill>
              </a:rPr>
              <a:t>РУСАДА</a:t>
            </a:r>
            <a:r>
              <a:rPr lang="ru-RU" sz="1800" b="1"/>
              <a:t>.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209801" y="1066800"/>
            <a:ext cx="7645399" cy="5308600"/>
          </a:xfrm>
          <a:prstGeom prst="rect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7177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4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2" name="Google Shape;312;p14"/>
          <p:cNvSpPr txBox="1">
            <a:spLocks noGrp="1"/>
          </p:cNvSpPr>
          <p:nvPr>
            <p:ph type="title"/>
          </p:nvPr>
        </p:nvSpPr>
        <p:spPr bwMode="auto">
          <a:xfrm>
            <a:off x="1162044" y="255507"/>
            <a:ext cx="10364292" cy="51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9472" tIns="59719" rIns="119472" bIns="59719" anchor="ctr" anchorCtr="0">
            <a:noAutofit/>
          </a:bodyPr>
          <a:lstStyle/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Calibri"/>
                <a:cs typeface="Calibri"/>
              </a:rPr>
              <a:t>УПРАВЛЕНИЕ ФИЗИЧЕСКОЙ КУЛЬТУРЫ И СПОРТА ЛИПЕЦКОЙ ОБЛАСТИ</a:t>
            </a:r>
            <a:endParaRPr lang="ru-RU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952500" y="944692"/>
            <a:ext cx="10502899" cy="4683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1800" b="1"/>
          </a:p>
          <a:p>
            <a:pPr algn="ctr">
              <a:spcAft>
                <a:spcPts val="1000"/>
              </a:spcAft>
              <a:defRPr/>
            </a:pPr>
            <a:r>
              <a:rPr lang="ru-RU" sz="2000" b="1"/>
              <a:t>В </a:t>
            </a:r>
            <a:r>
              <a:rPr lang="ru-RU" sz="2000" b="1"/>
              <a:t>списки включаются</a:t>
            </a:r>
            <a:r>
              <a:rPr lang="ru-RU" sz="2000" b="1"/>
              <a:t>:</a:t>
            </a:r>
            <a:endParaRPr/>
          </a:p>
          <a:p>
            <a:pPr>
              <a:defRPr/>
            </a:pPr>
            <a:endParaRPr lang="ru-RU" sz="1800"/>
          </a:p>
          <a:p>
            <a:pPr algn="just">
              <a:defRPr/>
            </a:pPr>
            <a:r>
              <a:rPr lang="ru-RU" sz="1800"/>
              <a:t>а</a:t>
            </a:r>
            <a:r>
              <a:rPr lang="ru-RU" sz="1800"/>
              <a:t>) </a:t>
            </a:r>
            <a:r>
              <a:rPr lang="ru-RU" sz="1800"/>
              <a:t>спортсмены Липецкой области, относящиеся к возрастным группам, определенным согласно </a:t>
            </a:r>
            <a:r>
              <a:rPr lang="ru-RU" sz="1800"/>
              <a:t>ЕВКС, </a:t>
            </a:r>
            <a:r>
              <a:rPr lang="ru-RU" sz="1800" b="1"/>
              <a:t>показавшие спортивные результаты на официальных спортивных соревнованиях,</a:t>
            </a:r>
            <a:r>
              <a:rPr lang="ru-RU" sz="1800"/>
              <a:t> включенных в </a:t>
            </a:r>
            <a:r>
              <a:rPr lang="ru-RU" sz="1800"/>
              <a:t>ЕКП </a:t>
            </a:r>
            <a:r>
              <a:rPr lang="ru-RU" sz="1800"/>
              <a:t>межрегиональных, всероссийских и международных физкультурных мероприятий и спортивных мероприятий и </a:t>
            </a:r>
            <a:r>
              <a:rPr lang="ru-RU" sz="1800"/>
              <a:t>КП </a:t>
            </a:r>
            <a:r>
              <a:rPr lang="ru-RU" sz="1800"/>
              <a:t>официальных физкультурных мероприятий и спортивных мероприятий Липецкой области, </a:t>
            </a:r>
            <a:r>
              <a:rPr lang="ru-RU" sz="1800" b="1"/>
              <a:t>в соответствии с установленными критериями формирования списков кандидатов в спортивные сборные команды Липецкой </a:t>
            </a:r>
            <a:r>
              <a:rPr lang="ru-RU" sz="1800" b="1"/>
              <a:t>области</a:t>
            </a:r>
            <a:endParaRPr lang="ru-RU" sz="1800"/>
          </a:p>
          <a:p>
            <a:pPr algn="just">
              <a:defRPr/>
            </a:pPr>
            <a:r>
              <a:rPr lang="ru-RU" sz="1800"/>
              <a:t> </a:t>
            </a:r>
            <a:endParaRPr/>
          </a:p>
          <a:p>
            <a:pPr algn="just">
              <a:defRPr/>
            </a:pPr>
            <a:r>
              <a:rPr lang="ru-RU" sz="1800"/>
              <a:t>б) спортсмены Липецкой области, включенные в списки кандидатов в спортивные сборные команды Российской Федерации по соответствующим видам спорта;</a:t>
            </a:r>
            <a:endParaRPr/>
          </a:p>
          <a:p>
            <a:pPr algn="just">
              <a:defRPr/>
            </a:pPr>
            <a:r>
              <a:rPr lang="ru-RU" sz="1800"/>
              <a:t> </a:t>
            </a:r>
            <a:endParaRPr/>
          </a:p>
          <a:p>
            <a:pPr algn="just">
              <a:defRPr/>
            </a:pPr>
            <a:r>
              <a:rPr lang="ru-RU" sz="1800"/>
              <a:t>в) тренеры и иные специалисты в области физической культуры и спорта, принимающие непосредственное участие в подготовке спортсменов – кандидатов в спортивные сборные команды Липецкой области.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952500" y="1041400"/>
            <a:ext cx="10591799" cy="5118100"/>
          </a:xfrm>
          <a:prstGeom prst="rect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7177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4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10.xml.rels><?xml version="1.0" encoding="UTF-8" standalone="yes"?><Relationships xmlns="http://schemas.openxmlformats.org/package/2006/relationships"></Relationships>
</file>

<file path=ppt/theme/_rels/theme11.xml.rels><?xml version="1.0" encoding="UTF-8" standalone="yes"?><Relationships xmlns="http://schemas.openxmlformats.org/package/2006/relationships"></Relationships>
</file>

<file path=ppt/theme/_rels/theme12.xml.rels><?xml version="1.0" encoding="UTF-8" standalone="yes"?><Relationships xmlns="http://schemas.openxmlformats.org/package/2006/relationships"></Relationships>
</file>

<file path=ppt/theme/_rels/theme13.xml.rels><?xml version="1.0" encoding="UTF-8" standalone="yes"?><Relationships xmlns="http://schemas.openxmlformats.org/package/2006/relationships"></Relationships>
</file>

<file path=ppt/theme/_rels/theme14.xml.rels><?xml version="1.0" encoding="UTF-8" standalone="yes"?><Relationships xmlns="http://schemas.openxmlformats.org/package/2006/relationships"></Relationships>
</file>

<file path=ppt/theme/_rels/theme15.xml.rels><?xml version="1.0" encoding="UTF-8" standalone="yes"?><Relationships xmlns="http://schemas.openxmlformats.org/package/2006/relationships"></Relationships>
</file>

<file path=ppt/theme/_rels/theme16.xml.rels><?xml version="1.0" encoding="UTF-8" standalone="yes"?><Relationships xmlns="http://schemas.openxmlformats.org/package/2006/relationships"></Relationships>
</file>

<file path=ppt/theme/_rels/theme17.xml.rels><?xml version="1.0" encoding="UTF-8" standalone="yes"?><Relationships xmlns="http://schemas.openxmlformats.org/package/2006/relationships"></Relationships>
</file>

<file path=ppt/theme/_rels/theme18.xml.rels><?xml version="1.0" encoding="UTF-8" standalone="yes"?><Relationships xmlns="http://schemas.openxmlformats.org/package/2006/relationships"></Relationships>
</file>

<file path=ppt/theme/_rels/theme19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20.xml.rels><?xml version="1.0" encoding="UTF-8" standalone="yes"?><Relationships xmlns="http://schemas.openxmlformats.org/package/2006/relationships"></Relationships>
</file>

<file path=ppt/theme/_rels/theme21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_rels/theme4.xml.rels><?xml version="1.0" encoding="UTF-8" standalone="yes"?><Relationships xmlns="http://schemas.openxmlformats.org/package/2006/relationships"></Relationships>
</file>

<file path=ppt/theme/_rels/theme5.xml.rels><?xml version="1.0" encoding="UTF-8" standalone="yes"?><Relationships xmlns="http://schemas.openxmlformats.org/package/2006/relationships"></Relationships>
</file>

<file path=ppt/theme/_rels/theme6.xml.rels><?xml version="1.0" encoding="UTF-8" standalone="yes"?><Relationships xmlns="http://schemas.openxmlformats.org/package/2006/relationships"></Relationships>
</file>

<file path=ppt/theme/_rels/theme7.xml.rels><?xml version="1.0" encoding="UTF-8" standalone="yes"?><Relationships xmlns="http://schemas.openxmlformats.org/package/2006/relationships"></Relationships>
</file>

<file path=ppt/theme/_rels/theme8.xml.rels><?xml version="1.0" encoding="UTF-8" standalone="yes"?><Relationships xmlns="http://schemas.openxmlformats.org/package/2006/relationships"></Relationships>
</file>

<file path=ppt/theme/_rels/theme9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15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0.xml><?xml version="1.0" encoding="utf-8"?>
<a:theme xmlns:a="http://schemas.openxmlformats.org/drawingml/2006/main" xmlns:r="http://schemas.openxmlformats.org/officeDocument/2006/relationships" xmlns:p="http://schemas.openxmlformats.org/presentationml/2006/main" name="26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1.xml><?xml version="1.0" encoding="utf-8"?>
<a:theme xmlns:a="http://schemas.openxmlformats.org/drawingml/2006/main" xmlns:r="http://schemas.openxmlformats.org/officeDocument/2006/relationships" xmlns:p="http://schemas.openxmlformats.org/presentationml/2006/main" name="27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2.xml><?xml version="1.0" encoding="utf-8"?>
<a:theme xmlns:a="http://schemas.openxmlformats.org/drawingml/2006/main" xmlns:r="http://schemas.openxmlformats.org/officeDocument/2006/relationships" xmlns:p="http://schemas.openxmlformats.org/presentationml/2006/main" name="29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3.xml><?xml version="1.0" encoding="utf-8"?>
<a:theme xmlns:a="http://schemas.openxmlformats.org/drawingml/2006/main" xmlns:r="http://schemas.openxmlformats.org/officeDocument/2006/relationships" xmlns:p="http://schemas.openxmlformats.org/presentationml/2006/main" name="30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4.xml><?xml version="1.0" encoding="utf-8"?>
<a:theme xmlns:a="http://schemas.openxmlformats.org/drawingml/2006/main" xmlns:r="http://schemas.openxmlformats.org/officeDocument/2006/relationships" xmlns:p="http://schemas.openxmlformats.org/presentationml/2006/main" name="31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5.xml><?xml version="1.0" encoding="utf-8"?>
<a:theme xmlns:a="http://schemas.openxmlformats.org/drawingml/2006/main" xmlns:r="http://schemas.openxmlformats.org/officeDocument/2006/relationships" xmlns:p="http://schemas.openxmlformats.org/presentationml/2006/main" name="28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6.xml><?xml version="1.0" encoding="utf-8"?>
<a:theme xmlns:a="http://schemas.openxmlformats.org/drawingml/2006/main" xmlns:r="http://schemas.openxmlformats.org/officeDocument/2006/relationships" xmlns:p="http://schemas.openxmlformats.org/presentationml/2006/main" name="32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7.xml><?xml version="1.0" encoding="utf-8"?>
<a:theme xmlns:a="http://schemas.openxmlformats.org/drawingml/2006/main" xmlns:r="http://schemas.openxmlformats.org/officeDocument/2006/relationships" xmlns:p="http://schemas.openxmlformats.org/presentationml/2006/main" name="33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8.xml><?xml version="1.0" encoding="utf-8"?>
<a:theme xmlns:a="http://schemas.openxmlformats.org/drawingml/2006/main" xmlns:r="http://schemas.openxmlformats.org/officeDocument/2006/relationships" xmlns:p="http://schemas.openxmlformats.org/presentationml/2006/main" name="34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19.xml><?xml version="1.0" encoding="utf-8"?>
<a:theme xmlns:a="http://schemas.openxmlformats.org/drawingml/2006/main" xmlns:r="http://schemas.openxmlformats.org/officeDocument/2006/relationships" xmlns:p="http://schemas.openxmlformats.org/presentationml/2006/main" name="35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16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0.xml><?xml version="1.0" encoding="utf-8"?>
<a:theme xmlns:a="http://schemas.openxmlformats.org/drawingml/2006/main" xmlns:r="http://schemas.openxmlformats.org/officeDocument/2006/relationships" xmlns:p="http://schemas.openxmlformats.org/presentationml/2006/main" name="24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18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4.xml><?xml version="1.0" encoding="utf-8"?>
<a:theme xmlns:a="http://schemas.openxmlformats.org/drawingml/2006/main" xmlns:r="http://schemas.openxmlformats.org/officeDocument/2006/relationships" xmlns:p="http://schemas.openxmlformats.org/presentationml/2006/main" name="19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5.xml><?xml version="1.0" encoding="utf-8"?>
<a:theme xmlns:a="http://schemas.openxmlformats.org/drawingml/2006/main" xmlns:r="http://schemas.openxmlformats.org/officeDocument/2006/relationships" xmlns:p="http://schemas.openxmlformats.org/presentationml/2006/main" name="20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6.xml><?xml version="1.0" encoding="utf-8"?>
<a:theme xmlns:a="http://schemas.openxmlformats.org/drawingml/2006/main" xmlns:r="http://schemas.openxmlformats.org/officeDocument/2006/relationships" xmlns:p="http://schemas.openxmlformats.org/presentationml/2006/main" name="21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7.xml><?xml version="1.0" encoding="utf-8"?>
<a:theme xmlns:a="http://schemas.openxmlformats.org/drawingml/2006/main" xmlns:r="http://schemas.openxmlformats.org/officeDocument/2006/relationships" xmlns:p="http://schemas.openxmlformats.org/presentationml/2006/main" name="22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8.xml><?xml version="1.0" encoding="utf-8"?>
<a:theme xmlns:a="http://schemas.openxmlformats.org/drawingml/2006/main" xmlns:r="http://schemas.openxmlformats.org/officeDocument/2006/relationships" xmlns:p="http://schemas.openxmlformats.org/presentationml/2006/main" name="23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9.xml><?xml version="1.0" encoding="utf-8"?>
<a:theme xmlns:a="http://schemas.openxmlformats.org/drawingml/2006/main" xmlns:r="http://schemas.openxmlformats.org/officeDocument/2006/relationships" xmlns:p="http://schemas.openxmlformats.org/presentationml/2006/main" name="25_Титулы_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ONLYOFFICE/8.1.1.27</Application>
  <DocSecurity>0</DocSecurity>
  <PresentationFormat>Произвольный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20</vt:i4>
      </vt:variant>
      <vt:variant>
        <vt:lpstr>Slide Titles</vt:lpstr>
      </vt:variant>
      <vt:variant>
        <vt:i4>10</vt:i4>
      </vt:variant>
    </vt:vector>
  </HeadingPairs>
  <TitlesOfParts>
    <vt:vector size="30" baseType="lpstr">
      <vt:lpstr>Theme 1</vt:lpstr>
      <vt:lpstr>Theme 2</vt:lpstr>
      <vt:lpstr>Theme 3</vt:lpstr>
      <vt:lpstr>Theme 4</vt:lpstr>
      <vt:lpstr>Theme 5</vt:lpstr>
      <vt:lpstr>Theme 6</vt:lpstr>
      <vt:lpstr>Theme 7</vt:lpstr>
      <vt:lpstr>Theme 8</vt:lpstr>
      <vt:lpstr>Theme 9</vt:lpstr>
      <vt:lpstr>Theme 10</vt:lpstr>
      <vt:lpstr>Theme 11</vt:lpstr>
      <vt:lpstr>Theme 12</vt:lpstr>
      <vt:lpstr>Theme 13</vt:lpstr>
      <vt:lpstr>Theme 14</vt:lpstr>
      <vt:lpstr>Theme 15</vt:lpstr>
      <vt:lpstr>Theme 16</vt:lpstr>
      <vt:lpstr>Theme 17</vt:lpstr>
      <vt:lpstr>Theme 18</vt:lpstr>
      <vt:lpstr>Theme 19</vt:lpstr>
      <vt:lpstr>Theme 20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Солодовников Игорь Васильевич</dc:creator>
  <cp:keywords/>
  <dc:description/>
  <dc:identifier/>
  <dc:language/>
  <cp:lastModifiedBy/>
  <cp:revision>4222</cp:revision>
  <dcterms:created xsi:type="dcterms:W3CDTF">2017-07-19T13:48:40Z</dcterms:created>
  <dcterms:modified xsi:type="dcterms:W3CDTF">2024-10-04T08:24:26Z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0x01010016FAC3A0D30DAA42AF4EBACF79D57079</vt:lpwstr>
  </property>
  <property fmtid="{D5CDD505-2E9C-101B-9397-08002B2CF9AE}" pid="3" name="_dlc_DocIdItemGuid">
    <vt:lpwstr>7d7ac24b-9591-4942-a3ea-abb38dfc935a</vt:lpwstr>
  </property>
  <property fmtid="{D5CDD505-2E9C-101B-9397-08002B2CF9AE}" pid="4" name="_dlc_DocId">
    <vt:lpwstr>E76AX7DTSNFM-10-109</vt:lpwstr>
  </property>
  <property fmtid="{D5CDD505-2E9C-101B-9397-08002B2CF9AE}" pid="5" name="_dlc_DocIdUrl">
    <vt:lpwstr>https://sharepoint/portals/template/_layouts/15/DocIdRedir.aspx?ID=E76AX7DTSNFM-10-109, E76AX7DTSNFM-10-109</vt:lpwstr>
  </property>
  <property fmtid="{D5CDD505-2E9C-101B-9397-08002B2CF9AE}" pid="6" name="Описание">
    <vt:lpwstr/>
  </property>
</Properties>
</file>